
<file path=[Content_Types].xml><?xml version="1.0" encoding="utf-8"?>
<Types xmlns="http://schemas.openxmlformats.org/package/2006/content-types">
  <Default Extension="emf" ContentType="image/x-emf"/>
  <Default Extension="fntdata" ContentType="application/x-fontdata"/>
  <Default Extension="gif" ContentType="image/gif"/>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 id="2147483660" r:id="rId2"/>
    <p:sldMasterId id="2147483673" r:id="rId3"/>
    <p:sldMasterId id="2147483688" r:id="rId4"/>
  </p:sldMasterIdLst>
  <p:notesMasterIdLst>
    <p:notesMasterId r:id="rId20"/>
  </p:notesMasterIdLst>
  <p:sldIdLst>
    <p:sldId id="257" r:id="rId5"/>
    <p:sldId id="2076137319" r:id="rId6"/>
    <p:sldId id="2076138498" r:id="rId7"/>
    <p:sldId id="2076138499" r:id="rId8"/>
    <p:sldId id="2076137009" r:id="rId9"/>
    <p:sldId id="2076137317" r:id="rId10"/>
    <p:sldId id="2076137318" r:id="rId11"/>
    <p:sldId id="2076138500" r:id="rId12"/>
    <p:sldId id="2076138501" r:id="rId13"/>
    <p:sldId id="2076138502" r:id="rId14"/>
    <p:sldId id="2076138503" r:id="rId15"/>
    <p:sldId id="2076138505" r:id="rId16"/>
    <p:sldId id="2076138506" r:id="rId17"/>
    <p:sldId id="2076138504" r:id="rId18"/>
    <p:sldId id="265" r:id="rId19"/>
  </p:sldIdLst>
  <p:sldSz cx="12192000" cy="6858000"/>
  <p:notesSz cx="6858000" cy="9144000"/>
  <p:embeddedFontLst>
    <p:embeddedFont>
      <p:font typeface="Calibri" panose="020F0502020204030204" pitchFamily="34" charset="0"/>
      <p:regular r:id="rId21"/>
      <p:bold r:id="rId22"/>
      <p:italic r:id="rId23"/>
      <p:boldItalic r:id="rId24"/>
    </p:embeddedFont>
    <p:embeddedFont>
      <p:font typeface="Consolas" panose="020B0609020204030204" pitchFamily="49" charset="0"/>
      <p:regular r:id="rId25"/>
      <p:bold r:id="rId26"/>
      <p:italic r:id="rId27"/>
      <p:boldItalic r:id="rId28"/>
    </p:embeddedFont>
    <p:embeddedFont>
      <p:font typeface="Open Sans" panose="020B0606030504020204" pitchFamily="34" charset="0"/>
      <p:regular r:id="rId29"/>
      <p:bold r:id="rId30"/>
      <p:italic r:id="rId31"/>
      <p:boldItalic r:id="rId32"/>
    </p:embeddedFont>
    <p:embeddedFont>
      <p:font typeface="Segoe UI" panose="020B0502040204020203" pitchFamily="34" charset="0"/>
      <p:regular r:id="rId33"/>
      <p:bold r:id="rId34"/>
      <p:italic r:id="rId35"/>
      <p:boldItalic r:id="rId36"/>
    </p:embeddedFont>
    <p:embeddedFont>
      <p:font typeface="Segoe UI Semibold" panose="020B0502040204020203" pitchFamily="34" charset="0"/>
      <p:regular r:id="rId37"/>
      <p:bold r:id="rId38"/>
      <p:italic r:id="rId39"/>
      <p:boldItalic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1E1E"/>
    <a:srgbClr val="0000FF"/>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2E10AC-120B-8B46-B2D7-743310101557}" v="14" dt="2021-07-23T23:04:29.8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1.fntdata"/><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microsoft.com/office/2015/10/relationships/revisionInfo" Target="revisionInfo.xml"/><Relationship Id="rId20" Type="http://schemas.openxmlformats.org/officeDocument/2006/relationships/notesMaster" Target="notesMasters/notesMaster1.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Ortinau" userId="b5e4c80a-90cf-4955-b38f-12665be84c58" providerId="ADAL" clId="{262E10AC-120B-8B46-B2D7-743310101557}"/>
    <pc:docChg chg="undo custSel addSld delSld modSld sldOrd">
      <pc:chgData name="David Ortinau" userId="b5e4c80a-90cf-4955-b38f-12665be84c58" providerId="ADAL" clId="{262E10AC-120B-8B46-B2D7-743310101557}" dt="2021-07-23T23:05:16.820" v="3070" actId="404"/>
      <pc:docMkLst>
        <pc:docMk/>
      </pc:docMkLst>
      <pc:sldChg chg="modSp mod">
        <pc:chgData name="David Ortinau" userId="b5e4c80a-90cf-4955-b38f-12665be84c58" providerId="ADAL" clId="{262E10AC-120B-8B46-B2D7-743310101557}" dt="2021-07-23T22:11:03.307" v="32" actId="20577"/>
        <pc:sldMkLst>
          <pc:docMk/>
          <pc:sldMk cId="3852120625" sldId="257"/>
        </pc:sldMkLst>
        <pc:spChg chg="mod">
          <ac:chgData name="David Ortinau" userId="b5e4c80a-90cf-4955-b38f-12665be84c58" providerId="ADAL" clId="{262E10AC-120B-8B46-B2D7-743310101557}" dt="2021-07-23T22:11:03.307" v="32" actId="20577"/>
          <ac:spMkLst>
            <pc:docMk/>
            <pc:sldMk cId="3852120625" sldId="257"/>
            <ac:spMk id="2" creationId="{096FE8AF-C54E-8B47-969A-459B511062AA}"/>
          </ac:spMkLst>
        </pc:spChg>
      </pc:sldChg>
      <pc:sldChg chg="del">
        <pc:chgData name="David Ortinau" userId="b5e4c80a-90cf-4955-b38f-12665be84c58" providerId="ADAL" clId="{262E10AC-120B-8B46-B2D7-743310101557}" dt="2021-07-23T22:22:31.298" v="422" actId="2696"/>
        <pc:sldMkLst>
          <pc:docMk/>
          <pc:sldMk cId="1745527602" sldId="274"/>
        </pc:sldMkLst>
      </pc:sldChg>
      <pc:sldChg chg="del">
        <pc:chgData name="David Ortinau" userId="b5e4c80a-90cf-4955-b38f-12665be84c58" providerId="ADAL" clId="{262E10AC-120B-8B46-B2D7-743310101557}" dt="2021-07-23T22:22:31.298" v="422" actId="2696"/>
        <pc:sldMkLst>
          <pc:docMk/>
          <pc:sldMk cId="3191546112" sldId="275"/>
        </pc:sldMkLst>
      </pc:sldChg>
      <pc:sldChg chg="del">
        <pc:chgData name="David Ortinau" userId="b5e4c80a-90cf-4955-b38f-12665be84c58" providerId="ADAL" clId="{262E10AC-120B-8B46-B2D7-743310101557}" dt="2021-07-23T22:22:31.298" v="422" actId="2696"/>
        <pc:sldMkLst>
          <pc:docMk/>
          <pc:sldMk cId="821869211" sldId="284"/>
        </pc:sldMkLst>
      </pc:sldChg>
      <pc:sldChg chg="del">
        <pc:chgData name="David Ortinau" userId="b5e4c80a-90cf-4955-b38f-12665be84c58" providerId="ADAL" clId="{262E10AC-120B-8B46-B2D7-743310101557}" dt="2021-07-23T22:22:31.298" v="422" actId="2696"/>
        <pc:sldMkLst>
          <pc:docMk/>
          <pc:sldMk cId="811061758" sldId="290"/>
        </pc:sldMkLst>
      </pc:sldChg>
      <pc:sldChg chg="del">
        <pc:chgData name="David Ortinau" userId="b5e4c80a-90cf-4955-b38f-12665be84c58" providerId="ADAL" clId="{262E10AC-120B-8B46-B2D7-743310101557}" dt="2021-07-23T22:22:31.298" v="422" actId="2696"/>
        <pc:sldMkLst>
          <pc:docMk/>
          <pc:sldMk cId="4130765834" sldId="291"/>
        </pc:sldMkLst>
      </pc:sldChg>
      <pc:sldChg chg="del">
        <pc:chgData name="David Ortinau" userId="b5e4c80a-90cf-4955-b38f-12665be84c58" providerId="ADAL" clId="{262E10AC-120B-8B46-B2D7-743310101557}" dt="2021-07-23T22:22:31.298" v="422" actId="2696"/>
        <pc:sldMkLst>
          <pc:docMk/>
          <pc:sldMk cId="714351071" sldId="292"/>
        </pc:sldMkLst>
      </pc:sldChg>
      <pc:sldChg chg="del">
        <pc:chgData name="David Ortinau" userId="b5e4c80a-90cf-4955-b38f-12665be84c58" providerId="ADAL" clId="{262E10AC-120B-8B46-B2D7-743310101557}" dt="2021-07-23T22:22:31.298" v="422" actId="2696"/>
        <pc:sldMkLst>
          <pc:docMk/>
          <pc:sldMk cId="1701318625" sldId="1604"/>
        </pc:sldMkLst>
      </pc:sldChg>
      <pc:sldChg chg="del">
        <pc:chgData name="David Ortinau" userId="b5e4c80a-90cf-4955-b38f-12665be84c58" providerId="ADAL" clId="{262E10AC-120B-8B46-B2D7-743310101557}" dt="2021-07-23T22:22:31.298" v="422" actId="2696"/>
        <pc:sldMkLst>
          <pc:docMk/>
          <pc:sldMk cId="1428729172" sldId="1986"/>
        </pc:sldMkLst>
      </pc:sldChg>
      <pc:sldChg chg="del">
        <pc:chgData name="David Ortinau" userId="b5e4c80a-90cf-4955-b38f-12665be84c58" providerId="ADAL" clId="{262E10AC-120B-8B46-B2D7-743310101557}" dt="2021-07-23T22:22:31.298" v="422" actId="2696"/>
        <pc:sldMkLst>
          <pc:docMk/>
          <pc:sldMk cId="1844142158" sldId="2076136821"/>
        </pc:sldMkLst>
      </pc:sldChg>
      <pc:sldChg chg="del">
        <pc:chgData name="David Ortinau" userId="b5e4c80a-90cf-4955-b38f-12665be84c58" providerId="ADAL" clId="{262E10AC-120B-8B46-B2D7-743310101557}" dt="2021-07-23T22:22:31.298" v="422" actId="2696"/>
        <pc:sldMkLst>
          <pc:docMk/>
          <pc:sldMk cId="911168188" sldId="2076136963"/>
        </pc:sldMkLst>
      </pc:sldChg>
      <pc:sldChg chg="del">
        <pc:chgData name="David Ortinau" userId="b5e4c80a-90cf-4955-b38f-12665be84c58" providerId="ADAL" clId="{262E10AC-120B-8B46-B2D7-743310101557}" dt="2021-07-23T22:22:31.298" v="422" actId="2696"/>
        <pc:sldMkLst>
          <pc:docMk/>
          <pc:sldMk cId="3805528414" sldId="2076136981"/>
        </pc:sldMkLst>
      </pc:sldChg>
      <pc:sldChg chg="del">
        <pc:chgData name="David Ortinau" userId="b5e4c80a-90cf-4955-b38f-12665be84c58" providerId="ADAL" clId="{262E10AC-120B-8B46-B2D7-743310101557}" dt="2021-07-23T22:22:31.298" v="422" actId="2696"/>
        <pc:sldMkLst>
          <pc:docMk/>
          <pc:sldMk cId="1123449205" sldId="2076136982"/>
        </pc:sldMkLst>
      </pc:sldChg>
      <pc:sldChg chg="del">
        <pc:chgData name="David Ortinau" userId="b5e4c80a-90cf-4955-b38f-12665be84c58" providerId="ADAL" clId="{262E10AC-120B-8B46-B2D7-743310101557}" dt="2021-07-23T22:22:31.298" v="422" actId="2696"/>
        <pc:sldMkLst>
          <pc:docMk/>
          <pc:sldMk cId="1287628874" sldId="2076136983"/>
        </pc:sldMkLst>
      </pc:sldChg>
      <pc:sldChg chg="del">
        <pc:chgData name="David Ortinau" userId="b5e4c80a-90cf-4955-b38f-12665be84c58" providerId="ADAL" clId="{262E10AC-120B-8B46-B2D7-743310101557}" dt="2021-07-23T22:22:31.298" v="422" actId="2696"/>
        <pc:sldMkLst>
          <pc:docMk/>
          <pc:sldMk cId="1199501080" sldId="2076136984"/>
        </pc:sldMkLst>
      </pc:sldChg>
      <pc:sldChg chg="del">
        <pc:chgData name="David Ortinau" userId="b5e4c80a-90cf-4955-b38f-12665be84c58" providerId="ADAL" clId="{262E10AC-120B-8B46-B2D7-743310101557}" dt="2021-07-23T22:22:31.298" v="422" actId="2696"/>
        <pc:sldMkLst>
          <pc:docMk/>
          <pc:sldMk cId="2610572184" sldId="2076136985"/>
        </pc:sldMkLst>
      </pc:sldChg>
      <pc:sldChg chg="del">
        <pc:chgData name="David Ortinau" userId="b5e4c80a-90cf-4955-b38f-12665be84c58" providerId="ADAL" clId="{262E10AC-120B-8B46-B2D7-743310101557}" dt="2021-07-23T22:22:31.298" v="422" actId="2696"/>
        <pc:sldMkLst>
          <pc:docMk/>
          <pc:sldMk cId="1174890040" sldId="2076136986"/>
        </pc:sldMkLst>
      </pc:sldChg>
      <pc:sldChg chg="del">
        <pc:chgData name="David Ortinau" userId="b5e4c80a-90cf-4955-b38f-12665be84c58" providerId="ADAL" clId="{262E10AC-120B-8B46-B2D7-743310101557}" dt="2021-07-23T22:22:31.298" v="422" actId="2696"/>
        <pc:sldMkLst>
          <pc:docMk/>
          <pc:sldMk cId="2631610583" sldId="2076136987"/>
        </pc:sldMkLst>
      </pc:sldChg>
      <pc:sldChg chg="del">
        <pc:chgData name="David Ortinau" userId="b5e4c80a-90cf-4955-b38f-12665be84c58" providerId="ADAL" clId="{262E10AC-120B-8B46-B2D7-743310101557}" dt="2021-07-23T22:22:31.298" v="422" actId="2696"/>
        <pc:sldMkLst>
          <pc:docMk/>
          <pc:sldMk cId="1087204031" sldId="2076136992"/>
        </pc:sldMkLst>
      </pc:sldChg>
      <pc:sldChg chg="delSp modSp mod">
        <pc:chgData name="David Ortinau" userId="b5e4c80a-90cf-4955-b38f-12665be84c58" providerId="ADAL" clId="{262E10AC-120B-8B46-B2D7-743310101557}" dt="2021-07-23T22:13:50.672" v="244" actId="20577"/>
        <pc:sldMkLst>
          <pc:docMk/>
          <pc:sldMk cId="276372934" sldId="2076137319"/>
        </pc:sldMkLst>
        <pc:spChg chg="mod">
          <ac:chgData name="David Ortinau" userId="b5e4c80a-90cf-4955-b38f-12665be84c58" providerId="ADAL" clId="{262E10AC-120B-8B46-B2D7-743310101557}" dt="2021-07-23T22:11:20.102" v="40" actId="20577"/>
          <ac:spMkLst>
            <pc:docMk/>
            <pc:sldMk cId="276372934" sldId="2076137319"/>
            <ac:spMk id="2" creationId="{996D6317-5B0E-46D3-993A-61F7E7BE1024}"/>
          </ac:spMkLst>
        </pc:spChg>
        <pc:spChg chg="mod">
          <ac:chgData name="David Ortinau" userId="b5e4c80a-90cf-4955-b38f-12665be84c58" providerId="ADAL" clId="{262E10AC-120B-8B46-B2D7-743310101557}" dt="2021-07-23T22:13:50.672" v="244" actId="20577"/>
          <ac:spMkLst>
            <pc:docMk/>
            <pc:sldMk cId="276372934" sldId="2076137319"/>
            <ac:spMk id="3" creationId="{7F6437FC-8061-4171-831A-B794FA133A4F}"/>
          </ac:spMkLst>
        </pc:spChg>
        <pc:grpChg chg="del">
          <ac:chgData name="David Ortinau" userId="b5e4c80a-90cf-4955-b38f-12665be84c58" providerId="ADAL" clId="{262E10AC-120B-8B46-B2D7-743310101557}" dt="2021-07-23T22:11:29.580" v="41" actId="478"/>
          <ac:grpSpMkLst>
            <pc:docMk/>
            <pc:sldMk cId="276372934" sldId="2076137319"/>
            <ac:grpSpMk id="4" creationId="{24265948-5C70-4D40-9257-3A77A6EBD55F}"/>
          </ac:grpSpMkLst>
        </pc:grpChg>
      </pc:sldChg>
      <pc:sldChg chg="del">
        <pc:chgData name="David Ortinau" userId="b5e4c80a-90cf-4955-b38f-12665be84c58" providerId="ADAL" clId="{262E10AC-120B-8B46-B2D7-743310101557}" dt="2021-07-23T22:22:31.298" v="422" actId="2696"/>
        <pc:sldMkLst>
          <pc:docMk/>
          <pc:sldMk cId="1991289434" sldId="2076137320"/>
        </pc:sldMkLst>
      </pc:sldChg>
      <pc:sldChg chg="del">
        <pc:chgData name="David Ortinau" userId="b5e4c80a-90cf-4955-b38f-12665be84c58" providerId="ADAL" clId="{262E10AC-120B-8B46-B2D7-743310101557}" dt="2021-07-23T22:22:31.298" v="422" actId="2696"/>
        <pc:sldMkLst>
          <pc:docMk/>
          <pc:sldMk cId="615095081" sldId="2076137321"/>
        </pc:sldMkLst>
      </pc:sldChg>
      <pc:sldChg chg="del">
        <pc:chgData name="David Ortinau" userId="b5e4c80a-90cf-4955-b38f-12665be84c58" providerId="ADAL" clId="{262E10AC-120B-8B46-B2D7-743310101557}" dt="2021-07-23T22:22:31.298" v="422" actId="2696"/>
        <pc:sldMkLst>
          <pc:docMk/>
          <pc:sldMk cId="1508677523" sldId="2076137322"/>
        </pc:sldMkLst>
      </pc:sldChg>
      <pc:sldChg chg="del">
        <pc:chgData name="David Ortinau" userId="b5e4c80a-90cf-4955-b38f-12665be84c58" providerId="ADAL" clId="{262E10AC-120B-8B46-B2D7-743310101557}" dt="2021-07-23T22:22:31.298" v="422" actId="2696"/>
        <pc:sldMkLst>
          <pc:docMk/>
          <pc:sldMk cId="715237087" sldId="2076137323"/>
        </pc:sldMkLst>
      </pc:sldChg>
      <pc:sldChg chg="del">
        <pc:chgData name="David Ortinau" userId="b5e4c80a-90cf-4955-b38f-12665be84c58" providerId="ADAL" clId="{262E10AC-120B-8B46-B2D7-743310101557}" dt="2021-07-23T22:22:31.298" v="422" actId="2696"/>
        <pc:sldMkLst>
          <pc:docMk/>
          <pc:sldMk cId="1454433001" sldId="2076137324"/>
        </pc:sldMkLst>
      </pc:sldChg>
      <pc:sldChg chg="del">
        <pc:chgData name="David Ortinau" userId="b5e4c80a-90cf-4955-b38f-12665be84c58" providerId="ADAL" clId="{262E10AC-120B-8B46-B2D7-743310101557}" dt="2021-07-23T22:22:31.298" v="422" actId="2696"/>
        <pc:sldMkLst>
          <pc:docMk/>
          <pc:sldMk cId="2053329529" sldId="2076137325"/>
        </pc:sldMkLst>
      </pc:sldChg>
      <pc:sldChg chg="del">
        <pc:chgData name="David Ortinau" userId="b5e4c80a-90cf-4955-b38f-12665be84c58" providerId="ADAL" clId="{262E10AC-120B-8B46-B2D7-743310101557}" dt="2021-07-23T22:22:31.298" v="422" actId="2696"/>
        <pc:sldMkLst>
          <pc:docMk/>
          <pc:sldMk cId="2165473901" sldId="2076137326"/>
        </pc:sldMkLst>
      </pc:sldChg>
      <pc:sldChg chg="del">
        <pc:chgData name="David Ortinau" userId="b5e4c80a-90cf-4955-b38f-12665be84c58" providerId="ADAL" clId="{262E10AC-120B-8B46-B2D7-743310101557}" dt="2021-07-23T22:22:31.298" v="422" actId="2696"/>
        <pc:sldMkLst>
          <pc:docMk/>
          <pc:sldMk cId="2213717553" sldId="2076137327"/>
        </pc:sldMkLst>
      </pc:sldChg>
      <pc:sldChg chg="del">
        <pc:chgData name="David Ortinau" userId="b5e4c80a-90cf-4955-b38f-12665be84c58" providerId="ADAL" clId="{262E10AC-120B-8B46-B2D7-743310101557}" dt="2021-07-23T22:22:31.298" v="422" actId="2696"/>
        <pc:sldMkLst>
          <pc:docMk/>
          <pc:sldMk cId="2622890060" sldId="2076137328"/>
        </pc:sldMkLst>
      </pc:sldChg>
      <pc:sldChg chg="del">
        <pc:chgData name="David Ortinau" userId="b5e4c80a-90cf-4955-b38f-12665be84c58" providerId="ADAL" clId="{262E10AC-120B-8B46-B2D7-743310101557}" dt="2021-07-23T22:22:31.298" v="422" actId="2696"/>
        <pc:sldMkLst>
          <pc:docMk/>
          <pc:sldMk cId="3756447471" sldId="2076137329"/>
        </pc:sldMkLst>
      </pc:sldChg>
      <pc:sldChg chg="del">
        <pc:chgData name="David Ortinau" userId="b5e4c80a-90cf-4955-b38f-12665be84c58" providerId="ADAL" clId="{262E10AC-120B-8B46-B2D7-743310101557}" dt="2021-07-23T22:22:31.298" v="422" actId="2696"/>
        <pc:sldMkLst>
          <pc:docMk/>
          <pc:sldMk cId="1352069854" sldId="2076138497"/>
        </pc:sldMkLst>
      </pc:sldChg>
      <pc:sldChg chg="addSp modSp add mod">
        <pc:chgData name="David Ortinau" userId="b5e4c80a-90cf-4955-b38f-12665be84c58" providerId="ADAL" clId="{262E10AC-120B-8B46-B2D7-743310101557}" dt="2021-07-23T22:19:29.472" v="350" actId="14861"/>
        <pc:sldMkLst>
          <pc:docMk/>
          <pc:sldMk cId="1681795649" sldId="2076138498"/>
        </pc:sldMkLst>
        <pc:spChg chg="mod">
          <ac:chgData name="David Ortinau" userId="b5e4c80a-90cf-4955-b38f-12665be84c58" providerId="ADAL" clId="{262E10AC-120B-8B46-B2D7-743310101557}" dt="2021-07-23T22:14:10.882" v="271" actId="20577"/>
          <ac:spMkLst>
            <pc:docMk/>
            <pc:sldMk cId="1681795649" sldId="2076138498"/>
            <ac:spMk id="2" creationId="{996D6317-5B0E-46D3-993A-61F7E7BE1024}"/>
          </ac:spMkLst>
        </pc:spChg>
        <pc:spChg chg="mod">
          <ac:chgData name="David Ortinau" userId="b5e4c80a-90cf-4955-b38f-12665be84c58" providerId="ADAL" clId="{262E10AC-120B-8B46-B2D7-743310101557}" dt="2021-07-23T22:18:40.441" v="348" actId="113"/>
          <ac:spMkLst>
            <pc:docMk/>
            <pc:sldMk cId="1681795649" sldId="2076138498"/>
            <ac:spMk id="3" creationId="{7F6437FC-8061-4171-831A-B794FA133A4F}"/>
          </ac:spMkLst>
        </pc:spChg>
        <pc:spChg chg="add mod">
          <ac:chgData name="David Ortinau" userId="b5e4c80a-90cf-4955-b38f-12665be84c58" providerId="ADAL" clId="{262E10AC-120B-8B46-B2D7-743310101557}" dt="2021-07-23T22:18:15.726" v="346" actId="20577"/>
          <ac:spMkLst>
            <pc:docMk/>
            <pc:sldMk cId="1681795649" sldId="2076138498"/>
            <ac:spMk id="4" creationId="{5C229C76-0A6A-E34E-AAB4-3CEB466D81A6}"/>
          </ac:spMkLst>
        </pc:spChg>
        <pc:picChg chg="add mod">
          <ac:chgData name="David Ortinau" userId="b5e4c80a-90cf-4955-b38f-12665be84c58" providerId="ADAL" clId="{262E10AC-120B-8B46-B2D7-743310101557}" dt="2021-07-23T22:19:29.472" v="350" actId="14861"/>
          <ac:picMkLst>
            <pc:docMk/>
            <pc:sldMk cId="1681795649" sldId="2076138498"/>
            <ac:picMk id="6" creationId="{9556A212-53CF-FB45-856B-424455577E1F}"/>
          </ac:picMkLst>
        </pc:picChg>
      </pc:sldChg>
      <pc:sldChg chg="addSp modSp add mod">
        <pc:chgData name="David Ortinau" userId="b5e4c80a-90cf-4955-b38f-12665be84c58" providerId="ADAL" clId="{262E10AC-120B-8B46-B2D7-743310101557}" dt="2021-07-23T22:21:30.175" v="421" actId="1076"/>
        <pc:sldMkLst>
          <pc:docMk/>
          <pc:sldMk cId="724713282" sldId="2076138499"/>
        </pc:sldMkLst>
        <pc:spChg chg="mod">
          <ac:chgData name="David Ortinau" userId="b5e4c80a-90cf-4955-b38f-12665be84c58" providerId="ADAL" clId="{262E10AC-120B-8B46-B2D7-743310101557}" dt="2021-07-23T22:21:30.175" v="421" actId="1076"/>
          <ac:spMkLst>
            <pc:docMk/>
            <pc:sldMk cId="724713282" sldId="2076138499"/>
            <ac:spMk id="3" creationId="{7F6437FC-8061-4171-831A-B794FA133A4F}"/>
          </ac:spMkLst>
        </pc:spChg>
        <pc:spChg chg="mod">
          <ac:chgData name="David Ortinau" userId="b5e4c80a-90cf-4955-b38f-12665be84c58" providerId="ADAL" clId="{262E10AC-120B-8B46-B2D7-743310101557}" dt="2021-07-23T22:21:30.175" v="421" actId="1076"/>
          <ac:spMkLst>
            <pc:docMk/>
            <pc:sldMk cId="724713282" sldId="2076138499"/>
            <ac:spMk id="4" creationId="{5C229C76-0A6A-E34E-AAB4-3CEB466D81A6}"/>
          </ac:spMkLst>
        </pc:spChg>
        <pc:spChg chg="add mod">
          <ac:chgData name="David Ortinau" userId="b5e4c80a-90cf-4955-b38f-12665be84c58" providerId="ADAL" clId="{262E10AC-120B-8B46-B2D7-743310101557}" dt="2021-07-23T22:21:17.203" v="407" actId="27636"/>
          <ac:spMkLst>
            <pc:docMk/>
            <pc:sldMk cId="724713282" sldId="2076138499"/>
            <ac:spMk id="7" creationId="{E31B7B0E-4215-6248-8454-F1D253C68687}"/>
          </ac:spMkLst>
        </pc:spChg>
        <pc:picChg chg="mod">
          <ac:chgData name="David Ortinau" userId="b5e4c80a-90cf-4955-b38f-12665be84c58" providerId="ADAL" clId="{262E10AC-120B-8B46-B2D7-743310101557}" dt="2021-07-23T22:21:08.554" v="397" actId="1076"/>
          <ac:picMkLst>
            <pc:docMk/>
            <pc:sldMk cId="724713282" sldId="2076138499"/>
            <ac:picMk id="6" creationId="{9556A212-53CF-FB45-856B-424455577E1F}"/>
          </ac:picMkLst>
        </pc:picChg>
      </pc:sldChg>
      <pc:sldChg chg="addSp delSp modSp add mod setBg">
        <pc:chgData name="David Ortinau" userId="b5e4c80a-90cf-4955-b38f-12665be84c58" providerId="ADAL" clId="{262E10AC-120B-8B46-B2D7-743310101557}" dt="2021-07-23T22:35:28.023" v="986" actId="404"/>
        <pc:sldMkLst>
          <pc:docMk/>
          <pc:sldMk cId="4289095389" sldId="2076138500"/>
        </pc:sldMkLst>
        <pc:spChg chg="mod">
          <ac:chgData name="David Ortinau" userId="b5e4c80a-90cf-4955-b38f-12665be84c58" providerId="ADAL" clId="{262E10AC-120B-8B46-B2D7-743310101557}" dt="2021-07-23T22:24:10.578" v="565" actId="20577"/>
          <ac:spMkLst>
            <pc:docMk/>
            <pc:sldMk cId="4289095389" sldId="2076138500"/>
            <ac:spMk id="2" creationId="{996D6317-5B0E-46D3-993A-61F7E7BE1024}"/>
          </ac:spMkLst>
        </pc:spChg>
        <pc:spChg chg="mod">
          <ac:chgData name="David Ortinau" userId="b5e4c80a-90cf-4955-b38f-12665be84c58" providerId="ADAL" clId="{262E10AC-120B-8B46-B2D7-743310101557}" dt="2021-07-23T22:35:28.023" v="986" actId="404"/>
          <ac:spMkLst>
            <pc:docMk/>
            <pc:sldMk cId="4289095389" sldId="2076138500"/>
            <ac:spMk id="3" creationId="{7F6437FC-8061-4171-831A-B794FA133A4F}"/>
          </ac:spMkLst>
        </pc:spChg>
        <pc:picChg chg="add del mod">
          <ac:chgData name="David Ortinau" userId="b5e4c80a-90cf-4955-b38f-12665be84c58" providerId="ADAL" clId="{262E10AC-120B-8B46-B2D7-743310101557}" dt="2021-07-23T22:28:31.568" v="957" actId="931"/>
          <ac:picMkLst>
            <pc:docMk/>
            <pc:sldMk cId="4289095389" sldId="2076138500"/>
            <ac:picMk id="5" creationId="{90534DBA-FC59-2F4D-82F1-7D6384CF367C}"/>
          </ac:picMkLst>
        </pc:picChg>
      </pc:sldChg>
      <pc:sldChg chg="modSp add mod">
        <pc:chgData name="David Ortinau" userId="b5e4c80a-90cf-4955-b38f-12665be84c58" providerId="ADAL" clId="{262E10AC-120B-8B46-B2D7-743310101557}" dt="2021-07-23T22:44:12.436" v="1817" actId="20577"/>
        <pc:sldMkLst>
          <pc:docMk/>
          <pc:sldMk cId="2721069590" sldId="2076138501"/>
        </pc:sldMkLst>
        <pc:spChg chg="mod">
          <ac:chgData name="David Ortinau" userId="b5e4c80a-90cf-4955-b38f-12665be84c58" providerId="ADAL" clId="{262E10AC-120B-8B46-B2D7-743310101557}" dt="2021-07-23T22:44:12.436" v="1817" actId="20577"/>
          <ac:spMkLst>
            <pc:docMk/>
            <pc:sldMk cId="2721069590" sldId="2076138501"/>
            <ac:spMk id="3" creationId="{7F6437FC-8061-4171-831A-B794FA133A4F}"/>
          </ac:spMkLst>
        </pc:spChg>
      </pc:sldChg>
      <pc:sldChg chg="addSp delSp modSp add mod">
        <pc:chgData name="David Ortinau" userId="b5e4c80a-90cf-4955-b38f-12665be84c58" providerId="ADAL" clId="{262E10AC-120B-8B46-B2D7-743310101557}" dt="2021-07-23T22:45:04.866" v="1820" actId="22"/>
        <pc:sldMkLst>
          <pc:docMk/>
          <pc:sldMk cId="3714403908" sldId="2076138502"/>
        </pc:sldMkLst>
        <pc:spChg chg="mod">
          <ac:chgData name="David Ortinau" userId="b5e4c80a-90cf-4955-b38f-12665be84c58" providerId="ADAL" clId="{262E10AC-120B-8B46-B2D7-743310101557}" dt="2021-07-23T22:39:56.768" v="1536"/>
          <ac:spMkLst>
            <pc:docMk/>
            <pc:sldMk cId="3714403908" sldId="2076138502"/>
            <ac:spMk id="2" creationId="{996D6317-5B0E-46D3-993A-61F7E7BE1024}"/>
          </ac:spMkLst>
        </pc:spChg>
        <pc:spChg chg="del mod">
          <ac:chgData name="David Ortinau" userId="b5e4c80a-90cf-4955-b38f-12665be84c58" providerId="ADAL" clId="{262E10AC-120B-8B46-B2D7-743310101557}" dt="2021-07-23T22:44:24.395" v="1818" actId="478"/>
          <ac:spMkLst>
            <pc:docMk/>
            <pc:sldMk cId="3714403908" sldId="2076138502"/>
            <ac:spMk id="3" creationId="{7F6437FC-8061-4171-831A-B794FA133A4F}"/>
          </ac:spMkLst>
        </pc:spChg>
        <pc:spChg chg="add del mod">
          <ac:chgData name="David Ortinau" userId="b5e4c80a-90cf-4955-b38f-12665be84c58" providerId="ADAL" clId="{262E10AC-120B-8B46-B2D7-743310101557}" dt="2021-07-23T22:44:27.413" v="1819" actId="478"/>
          <ac:spMkLst>
            <pc:docMk/>
            <pc:sldMk cId="3714403908" sldId="2076138502"/>
            <ac:spMk id="5" creationId="{0FB1E25F-8086-B446-B9F6-40B0DFEECC4E}"/>
          </ac:spMkLst>
        </pc:spChg>
        <pc:picChg chg="add">
          <ac:chgData name="David Ortinau" userId="b5e4c80a-90cf-4955-b38f-12665be84c58" providerId="ADAL" clId="{262E10AC-120B-8B46-B2D7-743310101557}" dt="2021-07-23T22:45:04.866" v="1820" actId="22"/>
          <ac:picMkLst>
            <pc:docMk/>
            <pc:sldMk cId="3714403908" sldId="2076138502"/>
            <ac:picMk id="7" creationId="{A44B6C29-CAC4-5941-B197-B81B83F30ED4}"/>
          </ac:picMkLst>
        </pc:picChg>
        <pc:picChg chg="add">
          <ac:chgData name="David Ortinau" userId="b5e4c80a-90cf-4955-b38f-12665be84c58" providerId="ADAL" clId="{262E10AC-120B-8B46-B2D7-743310101557}" dt="2021-07-23T22:45:04.866" v="1820" actId="22"/>
          <ac:picMkLst>
            <pc:docMk/>
            <pc:sldMk cId="3714403908" sldId="2076138502"/>
            <ac:picMk id="9" creationId="{2D4C8C59-C58B-1943-8C35-7281EECFD7C0}"/>
          </ac:picMkLst>
        </pc:picChg>
      </pc:sldChg>
      <pc:sldChg chg="addSp delSp modSp add mod ord setBg">
        <pc:chgData name="David Ortinau" userId="b5e4c80a-90cf-4955-b38f-12665be84c58" providerId="ADAL" clId="{262E10AC-120B-8B46-B2D7-743310101557}" dt="2021-07-23T22:50:58.793" v="2321" actId="12"/>
        <pc:sldMkLst>
          <pc:docMk/>
          <pc:sldMk cId="819480370" sldId="2076138503"/>
        </pc:sldMkLst>
        <pc:spChg chg="mod">
          <ac:chgData name="David Ortinau" userId="b5e4c80a-90cf-4955-b38f-12665be84c58" providerId="ADAL" clId="{262E10AC-120B-8B46-B2D7-743310101557}" dt="2021-07-23T22:50:55.636" v="2320" actId="26606"/>
          <ac:spMkLst>
            <pc:docMk/>
            <pc:sldMk cId="819480370" sldId="2076138503"/>
            <ac:spMk id="2" creationId="{996D6317-5B0E-46D3-993A-61F7E7BE1024}"/>
          </ac:spMkLst>
        </pc:spChg>
        <pc:spChg chg="mod">
          <ac:chgData name="David Ortinau" userId="b5e4c80a-90cf-4955-b38f-12665be84c58" providerId="ADAL" clId="{262E10AC-120B-8B46-B2D7-743310101557}" dt="2021-07-23T22:50:58.793" v="2321" actId="12"/>
          <ac:spMkLst>
            <pc:docMk/>
            <pc:sldMk cId="819480370" sldId="2076138503"/>
            <ac:spMk id="3" creationId="{7F6437FC-8061-4171-831A-B794FA133A4F}"/>
          </ac:spMkLst>
        </pc:spChg>
        <pc:spChg chg="add del">
          <ac:chgData name="David Ortinau" userId="b5e4c80a-90cf-4955-b38f-12665be84c58" providerId="ADAL" clId="{262E10AC-120B-8B46-B2D7-743310101557}" dt="2021-07-23T22:50:49.818" v="2318" actId="26606"/>
          <ac:spMkLst>
            <pc:docMk/>
            <pc:sldMk cId="819480370" sldId="2076138503"/>
            <ac:spMk id="10" creationId="{5E39A796-BE83-48B1-B33F-35C4A32AAB57}"/>
          </ac:spMkLst>
        </pc:spChg>
        <pc:spChg chg="add del">
          <ac:chgData name="David Ortinau" userId="b5e4c80a-90cf-4955-b38f-12665be84c58" providerId="ADAL" clId="{262E10AC-120B-8B46-B2D7-743310101557}" dt="2021-07-23T22:50:49.818" v="2318" actId="26606"/>
          <ac:spMkLst>
            <pc:docMk/>
            <pc:sldMk cId="819480370" sldId="2076138503"/>
            <ac:spMk id="12" creationId="{72F84B47-E267-4194-8194-831DB7B5547F}"/>
          </ac:spMkLst>
        </pc:spChg>
        <pc:picChg chg="add mod">
          <ac:chgData name="David Ortinau" userId="b5e4c80a-90cf-4955-b38f-12665be84c58" providerId="ADAL" clId="{262E10AC-120B-8B46-B2D7-743310101557}" dt="2021-07-23T22:50:55.636" v="2320" actId="26606"/>
          <ac:picMkLst>
            <pc:docMk/>
            <pc:sldMk cId="819480370" sldId="2076138503"/>
            <ac:picMk id="5" creationId="{ACE3DFA0-1842-CE49-9843-0853F9F1AB40}"/>
          </ac:picMkLst>
        </pc:picChg>
      </pc:sldChg>
      <pc:sldChg chg="modSp add mod">
        <pc:chgData name="David Ortinau" userId="b5e4c80a-90cf-4955-b38f-12665be84c58" providerId="ADAL" clId="{262E10AC-120B-8B46-B2D7-743310101557}" dt="2021-07-23T23:05:16.820" v="3070" actId="404"/>
        <pc:sldMkLst>
          <pc:docMk/>
          <pc:sldMk cId="3984483986" sldId="2076138504"/>
        </pc:sldMkLst>
        <pc:spChg chg="mod">
          <ac:chgData name="David Ortinau" userId="b5e4c80a-90cf-4955-b38f-12665be84c58" providerId="ADAL" clId="{262E10AC-120B-8B46-B2D7-743310101557}" dt="2021-07-23T22:46:57.365" v="1949" actId="20577"/>
          <ac:spMkLst>
            <pc:docMk/>
            <pc:sldMk cId="3984483986" sldId="2076138504"/>
            <ac:spMk id="2" creationId="{996D6317-5B0E-46D3-993A-61F7E7BE1024}"/>
          </ac:spMkLst>
        </pc:spChg>
        <pc:spChg chg="mod">
          <ac:chgData name="David Ortinau" userId="b5e4c80a-90cf-4955-b38f-12665be84c58" providerId="ADAL" clId="{262E10AC-120B-8B46-B2D7-743310101557}" dt="2021-07-23T23:05:16.820" v="3070" actId="404"/>
          <ac:spMkLst>
            <pc:docMk/>
            <pc:sldMk cId="3984483986" sldId="2076138504"/>
            <ac:spMk id="3" creationId="{7F6437FC-8061-4171-831A-B794FA133A4F}"/>
          </ac:spMkLst>
        </pc:spChg>
      </pc:sldChg>
      <pc:sldChg chg="addSp delSp modSp add mod">
        <pc:chgData name="David Ortinau" userId="b5e4c80a-90cf-4955-b38f-12665be84c58" providerId="ADAL" clId="{262E10AC-120B-8B46-B2D7-743310101557}" dt="2021-07-23T23:03:18.628" v="2869" actId="20577"/>
        <pc:sldMkLst>
          <pc:docMk/>
          <pc:sldMk cId="1731444707" sldId="2076138505"/>
        </pc:sldMkLst>
        <pc:spChg chg="mod">
          <ac:chgData name="David Ortinau" userId="b5e4c80a-90cf-4955-b38f-12665be84c58" providerId="ADAL" clId="{262E10AC-120B-8B46-B2D7-743310101557}" dt="2021-07-23T23:03:18.628" v="2869" actId="20577"/>
          <ac:spMkLst>
            <pc:docMk/>
            <pc:sldMk cId="1731444707" sldId="2076138505"/>
            <ac:spMk id="3" creationId="{7F6437FC-8061-4171-831A-B794FA133A4F}"/>
          </ac:spMkLst>
        </pc:spChg>
        <pc:spChg chg="add del mod">
          <ac:chgData name="David Ortinau" userId="b5e4c80a-90cf-4955-b38f-12665be84c58" providerId="ADAL" clId="{262E10AC-120B-8B46-B2D7-743310101557}" dt="2021-07-23T22:57:18.642" v="2783" actId="478"/>
          <ac:spMkLst>
            <pc:docMk/>
            <pc:sldMk cId="1731444707" sldId="2076138505"/>
            <ac:spMk id="6" creationId="{4C867EA6-ED7B-B348-8AF5-728A3D049EEF}"/>
          </ac:spMkLst>
        </pc:spChg>
        <pc:spChg chg="add mod">
          <ac:chgData name="David Ortinau" userId="b5e4c80a-90cf-4955-b38f-12665be84c58" providerId="ADAL" clId="{262E10AC-120B-8B46-B2D7-743310101557}" dt="2021-07-23T23:02:29.400" v="2850" actId="1076"/>
          <ac:spMkLst>
            <pc:docMk/>
            <pc:sldMk cId="1731444707" sldId="2076138505"/>
            <ac:spMk id="8" creationId="{792E7B88-818F-EF48-956F-A2F3427EAFF9}"/>
          </ac:spMkLst>
        </pc:spChg>
        <pc:spChg chg="add mod">
          <ac:chgData name="David Ortinau" userId="b5e4c80a-90cf-4955-b38f-12665be84c58" providerId="ADAL" clId="{262E10AC-120B-8B46-B2D7-743310101557}" dt="2021-07-23T23:02:22.182" v="2848" actId="404"/>
          <ac:spMkLst>
            <pc:docMk/>
            <pc:sldMk cId="1731444707" sldId="2076138505"/>
            <ac:spMk id="9" creationId="{7FC45A3E-F51D-6D4B-A387-7FC5E639D196}"/>
          </ac:spMkLst>
        </pc:spChg>
        <pc:picChg chg="del">
          <ac:chgData name="David Ortinau" userId="b5e4c80a-90cf-4955-b38f-12665be84c58" providerId="ADAL" clId="{262E10AC-120B-8B46-B2D7-743310101557}" dt="2021-07-23T22:51:38.598" v="2387" actId="478"/>
          <ac:picMkLst>
            <pc:docMk/>
            <pc:sldMk cId="1731444707" sldId="2076138505"/>
            <ac:picMk id="5" creationId="{ACE3DFA0-1842-CE49-9843-0853F9F1AB40}"/>
          </ac:picMkLst>
        </pc:picChg>
      </pc:sldChg>
      <pc:sldChg chg="delSp modSp add mod">
        <pc:chgData name="David Ortinau" userId="b5e4c80a-90cf-4955-b38f-12665be84c58" providerId="ADAL" clId="{262E10AC-120B-8B46-B2D7-743310101557}" dt="2021-07-23T23:04:35.540" v="3068" actId="20577"/>
        <pc:sldMkLst>
          <pc:docMk/>
          <pc:sldMk cId="1962031631" sldId="2076138506"/>
        </pc:sldMkLst>
        <pc:spChg chg="mod">
          <ac:chgData name="David Ortinau" userId="b5e4c80a-90cf-4955-b38f-12665be84c58" providerId="ADAL" clId="{262E10AC-120B-8B46-B2D7-743310101557}" dt="2021-07-23T23:04:35.540" v="3068" actId="20577"/>
          <ac:spMkLst>
            <pc:docMk/>
            <pc:sldMk cId="1962031631" sldId="2076138506"/>
            <ac:spMk id="3" creationId="{7F6437FC-8061-4171-831A-B794FA133A4F}"/>
          </ac:spMkLst>
        </pc:spChg>
        <pc:spChg chg="del">
          <ac:chgData name="David Ortinau" userId="b5e4c80a-90cf-4955-b38f-12665be84c58" providerId="ADAL" clId="{262E10AC-120B-8B46-B2D7-743310101557}" dt="2021-07-23T23:04:16.030" v="3019" actId="478"/>
          <ac:spMkLst>
            <pc:docMk/>
            <pc:sldMk cId="1962031631" sldId="2076138506"/>
            <ac:spMk id="6" creationId="{4C867EA6-ED7B-B348-8AF5-728A3D049EEF}"/>
          </ac:spMkLst>
        </pc:spChg>
        <pc:spChg chg="del">
          <ac:chgData name="David Ortinau" userId="b5e4c80a-90cf-4955-b38f-12665be84c58" providerId="ADAL" clId="{262E10AC-120B-8B46-B2D7-743310101557}" dt="2021-07-23T23:04:12.888" v="3018" actId="478"/>
          <ac:spMkLst>
            <pc:docMk/>
            <pc:sldMk cId="1962031631" sldId="2076138506"/>
            <ac:spMk id="8" creationId="{792E7B88-818F-EF48-956F-A2F3427EAFF9}"/>
          </ac:spMkLst>
        </pc:spChg>
      </pc:sldChg>
      <pc:sldMasterChg chg="delSldLayout">
        <pc:chgData name="David Ortinau" userId="b5e4c80a-90cf-4955-b38f-12665be84c58" providerId="ADAL" clId="{262E10AC-120B-8B46-B2D7-743310101557}" dt="2021-07-23T22:22:31.298" v="422" actId="2696"/>
        <pc:sldMasterMkLst>
          <pc:docMk/>
          <pc:sldMasterMk cId="3741607967" sldId="2147483648"/>
        </pc:sldMasterMkLst>
        <pc:sldLayoutChg chg="del">
          <pc:chgData name="David Ortinau" userId="b5e4c80a-90cf-4955-b38f-12665be84c58" providerId="ADAL" clId="{262E10AC-120B-8B46-B2D7-743310101557}" dt="2021-07-23T22:22:31.298" v="422" actId="2696"/>
          <pc:sldLayoutMkLst>
            <pc:docMk/>
            <pc:sldMasterMk cId="3741607967" sldId="2147483648"/>
            <pc:sldLayoutMk cId="3225459489" sldId="2147483687"/>
          </pc:sldLayoutMkLst>
        </pc:sldLayoutChg>
        <pc:sldLayoutChg chg="del">
          <pc:chgData name="David Ortinau" userId="b5e4c80a-90cf-4955-b38f-12665be84c58" providerId="ADAL" clId="{262E10AC-120B-8B46-B2D7-743310101557}" dt="2021-07-23T22:22:31.298" v="422" actId="2696"/>
          <pc:sldLayoutMkLst>
            <pc:docMk/>
            <pc:sldMasterMk cId="3741607967" sldId="2147483648"/>
            <pc:sldLayoutMk cId="3037669028" sldId="2147483696"/>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2">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92C-184A-866F-541FD01D6D1E}"/>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92C-184A-866F-541FD01D6D1E}"/>
            </c:ext>
          </c:extLst>
        </c:ser>
        <c:ser>
          <c:idx val="2"/>
          <c:order val="2"/>
          <c:tx>
            <c:strRef>
              <c:f>Sheet1!$D$1</c:f>
              <c:strCache>
                <c:ptCount val="1"/>
                <c:pt idx="0">
                  <c:v>Series 3</c:v>
                </c:pt>
              </c:strCache>
            </c:strRef>
          </c:tx>
          <c:spPr>
            <a:solidFill>
              <a:schemeClr val="accent2">
                <a:tint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92C-184A-866F-541FD01D6D1E}"/>
            </c:ext>
          </c:extLst>
        </c:ser>
        <c:dLbls>
          <c:dLblPos val="outEnd"/>
          <c:showLegendKey val="0"/>
          <c:showVal val="1"/>
          <c:showCatName val="0"/>
          <c:showSerName val="0"/>
          <c:showPercent val="0"/>
          <c:showBubbleSize val="0"/>
        </c:dLbls>
        <c:gapWidth val="219"/>
        <c:overlap val="-27"/>
        <c:axId val="1564970111"/>
        <c:axId val="1589330623"/>
      </c:barChart>
      <c:catAx>
        <c:axId val="15649701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589330623"/>
        <c:crosses val="autoZero"/>
        <c:auto val="1"/>
        <c:lblAlgn val="ctr"/>
        <c:lblOffset val="100"/>
        <c:noMultiLvlLbl val="0"/>
      </c:catAx>
      <c:valAx>
        <c:axId val="1589330623"/>
        <c:scaling>
          <c:orientation val="minMax"/>
        </c:scaling>
        <c:delete val="0"/>
        <c:axPos val="l"/>
        <c:majorGridlines>
          <c:spPr>
            <a:ln w="9525" cap="flat" cmpd="sng" algn="ctr">
              <a:solidFill>
                <a:schemeClr val="tx1">
                  <a:lumMod val="40000"/>
                  <a:lumOff val="6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5649701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2"/>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2">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92C-184A-866F-541FD01D6D1E}"/>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92C-184A-866F-541FD01D6D1E}"/>
            </c:ext>
          </c:extLst>
        </c:ser>
        <c:ser>
          <c:idx val="2"/>
          <c:order val="2"/>
          <c:tx>
            <c:strRef>
              <c:f>Sheet1!$D$1</c:f>
              <c:strCache>
                <c:ptCount val="1"/>
                <c:pt idx="0">
                  <c:v>Series 3</c:v>
                </c:pt>
              </c:strCache>
            </c:strRef>
          </c:tx>
          <c:spPr>
            <a:solidFill>
              <a:schemeClr val="accent2">
                <a:tint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92C-184A-866F-541FD01D6D1E}"/>
            </c:ext>
          </c:extLst>
        </c:ser>
        <c:dLbls>
          <c:dLblPos val="outEnd"/>
          <c:showLegendKey val="0"/>
          <c:showVal val="1"/>
          <c:showCatName val="0"/>
          <c:showSerName val="0"/>
          <c:showPercent val="0"/>
          <c:showBubbleSize val="0"/>
        </c:dLbls>
        <c:gapWidth val="219"/>
        <c:overlap val="-27"/>
        <c:axId val="1564970111"/>
        <c:axId val="1589330623"/>
      </c:barChart>
      <c:catAx>
        <c:axId val="15649701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589330623"/>
        <c:crosses val="autoZero"/>
        <c:auto val="1"/>
        <c:lblAlgn val="ctr"/>
        <c:lblOffset val="100"/>
        <c:noMultiLvlLbl val="0"/>
      </c:catAx>
      <c:valAx>
        <c:axId val="1589330623"/>
        <c:scaling>
          <c:orientation val="minMax"/>
        </c:scaling>
        <c:delete val="0"/>
        <c:axPos val="l"/>
        <c:majorGridlines>
          <c:spPr>
            <a:ln w="9525" cap="flat" cmpd="sng" algn="ctr">
              <a:solidFill>
                <a:schemeClr val="tx1">
                  <a:lumMod val="40000"/>
                  <a:lumOff val="6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5649701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2"/>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2">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92C-184A-866F-541FD01D6D1E}"/>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92C-184A-866F-541FD01D6D1E}"/>
            </c:ext>
          </c:extLst>
        </c:ser>
        <c:ser>
          <c:idx val="2"/>
          <c:order val="2"/>
          <c:tx>
            <c:strRef>
              <c:f>Sheet1!$D$1</c:f>
              <c:strCache>
                <c:ptCount val="1"/>
                <c:pt idx="0">
                  <c:v>Series 3</c:v>
                </c:pt>
              </c:strCache>
            </c:strRef>
          </c:tx>
          <c:spPr>
            <a:solidFill>
              <a:schemeClr val="accent2">
                <a:tint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92C-184A-866F-541FD01D6D1E}"/>
            </c:ext>
          </c:extLst>
        </c:ser>
        <c:dLbls>
          <c:dLblPos val="outEnd"/>
          <c:showLegendKey val="0"/>
          <c:showVal val="1"/>
          <c:showCatName val="0"/>
          <c:showSerName val="0"/>
          <c:showPercent val="0"/>
          <c:showBubbleSize val="0"/>
        </c:dLbls>
        <c:gapWidth val="219"/>
        <c:overlap val="-27"/>
        <c:axId val="1564970111"/>
        <c:axId val="1589330623"/>
      </c:barChart>
      <c:catAx>
        <c:axId val="15649701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589330623"/>
        <c:crosses val="autoZero"/>
        <c:auto val="1"/>
        <c:lblAlgn val="ctr"/>
        <c:lblOffset val="100"/>
        <c:noMultiLvlLbl val="0"/>
      </c:catAx>
      <c:valAx>
        <c:axId val="1589330623"/>
        <c:scaling>
          <c:orientation val="minMax"/>
        </c:scaling>
        <c:delete val="0"/>
        <c:axPos val="l"/>
        <c:majorGridlines>
          <c:spPr>
            <a:ln w="9525" cap="flat" cmpd="sng" algn="ctr">
              <a:solidFill>
                <a:schemeClr val="tx1">
                  <a:lumMod val="40000"/>
                  <a:lumOff val="6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5649701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withinLinear" id="15">
  <a:schemeClr val="accent2"/>
</cs:colorStyle>
</file>

<file path=ppt/charts/colors3.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627AD0-17DB-A246-9951-8FDA0F593E32}" type="doc">
      <dgm:prSet loTypeId="urn:microsoft.com/office/officeart/2005/8/layout/process3" loCatId="" qsTypeId="urn:microsoft.com/office/officeart/2005/8/quickstyle/simple1" qsCatId="simple" csTypeId="urn:microsoft.com/office/officeart/2005/8/colors/accent2_1" csCatId="accent2" phldr="1"/>
      <dgm:spPr/>
      <dgm:t>
        <a:bodyPr/>
        <a:lstStyle/>
        <a:p>
          <a:endParaRPr lang="en-US"/>
        </a:p>
      </dgm:t>
    </dgm:pt>
    <dgm:pt modelId="{913A1C3A-3F52-034D-9105-042310548EC6}">
      <dgm:prSet phldrT="[Text]"/>
      <dgm:spPr/>
      <dgm:t>
        <a:bodyPr/>
        <a:lstStyle/>
        <a:p>
          <a:r>
            <a:rPr lang="en-US"/>
            <a:t>Click to edit master text styles</a:t>
          </a:r>
        </a:p>
      </dgm:t>
    </dgm:pt>
    <dgm:pt modelId="{EDDA12A5-78D7-184C-968D-86094816D0CA}" type="parTrans" cxnId="{89730B38-D368-7343-8679-E56752330BA0}">
      <dgm:prSet/>
      <dgm:spPr/>
      <dgm:t>
        <a:bodyPr/>
        <a:lstStyle/>
        <a:p>
          <a:endParaRPr lang="en-US"/>
        </a:p>
      </dgm:t>
    </dgm:pt>
    <dgm:pt modelId="{A549F5E8-1D21-6A4C-B63E-B1AB8CEDB5F1}" type="sibTrans" cxnId="{89730B38-D368-7343-8679-E56752330BA0}">
      <dgm:prSet/>
      <dgm:spPr>
        <a:solidFill>
          <a:schemeClr val="accent2"/>
        </a:solidFill>
      </dgm:spPr>
      <dgm:t>
        <a:bodyPr/>
        <a:lstStyle/>
        <a:p>
          <a:endParaRPr lang="en-US"/>
        </a:p>
      </dgm:t>
    </dgm:pt>
    <dgm:pt modelId="{8E711C1B-8931-2B41-AF28-BCC50023DA9B}">
      <dgm:prSet phldrT="[Text]"/>
      <dgm:spPr/>
      <dgm:t>
        <a:bodyPr/>
        <a:lstStyle/>
        <a:p>
          <a:r>
            <a:rPr lang="en-US"/>
            <a:t>Click to edit master text styles</a:t>
          </a:r>
        </a:p>
      </dgm:t>
    </dgm:pt>
    <dgm:pt modelId="{7220AAA4-1DD8-A54D-96F4-E749BFC8DA7F}" type="parTrans" cxnId="{93485C7C-5266-7344-B9FC-1688D9285B1B}">
      <dgm:prSet/>
      <dgm:spPr/>
      <dgm:t>
        <a:bodyPr/>
        <a:lstStyle/>
        <a:p>
          <a:endParaRPr lang="en-US"/>
        </a:p>
      </dgm:t>
    </dgm:pt>
    <dgm:pt modelId="{AF189C99-58D1-4A45-923E-7FDC1A68CEA5}" type="sibTrans" cxnId="{93485C7C-5266-7344-B9FC-1688D9285B1B}">
      <dgm:prSet/>
      <dgm:spPr/>
      <dgm:t>
        <a:bodyPr/>
        <a:lstStyle/>
        <a:p>
          <a:endParaRPr lang="en-US"/>
        </a:p>
      </dgm:t>
    </dgm:pt>
    <dgm:pt modelId="{257B3A7A-65C3-E742-87C6-9F038D365F20}">
      <dgm:prSet phldrT="[Text]"/>
      <dgm:spPr/>
      <dgm:t>
        <a:bodyPr/>
        <a:lstStyle/>
        <a:p>
          <a:r>
            <a:rPr lang="en-US"/>
            <a:t>Click to edit master text styles</a:t>
          </a:r>
        </a:p>
      </dgm:t>
    </dgm:pt>
    <dgm:pt modelId="{66E7EAF1-8350-C445-B64C-AF6131FD2A33}" type="parTrans" cxnId="{4D4C672D-EA33-8C4E-A8CD-B094943B6330}">
      <dgm:prSet/>
      <dgm:spPr/>
      <dgm:t>
        <a:bodyPr/>
        <a:lstStyle/>
        <a:p>
          <a:endParaRPr lang="en-US"/>
        </a:p>
      </dgm:t>
    </dgm:pt>
    <dgm:pt modelId="{B1CBBC43-9435-9E42-8891-5DE9AD715E13}" type="sibTrans" cxnId="{4D4C672D-EA33-8C4E-A8CD-B094943B6330}">
      <dgm:prSet/>
      <dgm:spPr>
        <a:solidFill>
          <a:schemeClr val="accent2"/>
        </a:solidFill>
      </dgm:spPr>
      <dgm:t>
        <a:bodyPr/>
        <a:lstStyle/>
        <a:p>
          <a:endParaRPr lang="en-US"/>
        </a:p>
      </dgm:t>
    </dgm:pt>
    <dgm:pt modelId="{56B07B68-8FE5-DB42-92BB-BA3566D25FF9}">
      <dgm:prSet phldrT="[Text]"/>
      <dgm:spPr/>
      <dgm:t>
        <a:bodyPr/>
        <a:lstStyle/>
        <a:p>
          <a:r>
            <a:rPr lang="en-US"/>
            <a:t>Click to edit master text styles</a:t>
          </a:r>
        </a:p>
      </dgm:t>
    </dgm:pt>
    <dgm:pt modelId="{9566DC0C-01FD-664D-84F2-EB560D2325E7}" type="parTrans" cxnId="{8E8E0D73-8184-9D40-8D32-EDB15C71D8C8}">
      <dgm:prSet/>
      <dgm:spPr/>
      <dgm:t>
        <a:bodyPr/>
        <a:lstStyle/>
        <a:p>
          <a:endParaRPr lang="en-US"/>
        </a:p>
      </dgm:t>
    </dgm:pt>
    <dgm:pt modelId="{49E74861-81A7-2744-9B99-E44988E4386A}" type="sibTrans" cxnId="{8E8E0D73-8184-9D40-8D32-EDB15C71D8C8}">
      <dgm:prSet/>
      <dgm:spPr/>
      <dgm:t>
        <a:bodyPr/>
        <a:lstStyle/>
        <a:p>
          <a:endParaRPr lang="en-US"/>
        </a:p>
      </dgm:t>
    </dgm:pt>
    <dgm:pt modelId="{F28888E9-81C1-6F45-8E3E-D805C9C0646E}">
      <dgm:prSet phldrT="[Text]"/>
      <dgm:spPr/>
      <dgm:t>
        <a:bodyPr/>
        <a:lstStyle/>
        <a:p>
          <a:r>
            <a:rPr lang="en-US"/>
            <a:t>Click to edit master text styles</a:t>
          </a:r>
        </a:p>
      </dgm:t>
    </dgm:pt>
    <dgm:pt modelId="{C11C746B-CB0E-A743-A770-2DC1E94DE219}" type="parTrans" cxnId="{066CA225-6B65-BF4F-8283-FFE055BA4C63}">
      <dgm:prSet/>
      <dgm:spPr/>
      <dgm:t>
        <a:bodyPr/>
        <a:lstStyle/>
        <a:p>
          <a:endParaRPr lang="en-US"/>
        </a:p>
      </dgm:t>
    </dgm:pt>
    <dgm:pt modelId="{801DD2A7-964B-864D-A69D-FAA7230FAAA3}" type="sibTrans" cxnId="{066CA225-6B65-BF4F-8283-FFE055BA4C63}">
      <dgm:prSet/>
      <dgm:spPr/>
      <dgm:t>
        <a:bodyPr/>
        <a:lstStyle/>
        <a:p>
          <a:endParaRPr lang="en-US"/>
        </a:p>
      </dgm:t>
    </dgm:pt>
    <dgm:pt modelId="{05C9BC72-F57B-0D46-84BD-FA78DA1C8354}">
      <dgm:prSet phldrT="[Text]"/>
      <dgm:spPr/>
      <dgm:t>
        <a:bodyPr/>
        <a:lstStyle/>
        <a:p>
          <a:r>
            <a:rPr lang="en-US"/>
            <a:t>Click to edit master text styles</a:t>
          </a:r>
        </a:p>
      </dgm:t>
    </dgm:pt>
    <dgm:pt modelId="{F1992B8F-7CC1-D742-AC8D-532A883C3F4B}" type="parTrans" cxnId="{900AEE6F-D8E3-634E-991C-C0CF602FDB31}">
      <dgm:prSet/>
      <dgm:spPr/>
      <dgm:t>
        <a:bodyPr/>
        <a:lstStyle/>
        <a:p>
          <a:endParaRPr lang="en-US"/>
        </a:p>
      </dgm:t>
    </dgm:pt>
    <dgm:pt modelId="{F5CD7A4B-7E36-DD43-84FA-33AED735AA17}" type="sibTrans" cxnId="{900AEE6F-D8E3-634E-991C-C0CF602FDB31}">
      <dgm:prSet/>
      <dgm:spPr/>
      <dgm:t>
        <a:bodyPr/>
        <a:lstStyle/>
        <a:p>
          <a:endParaRPr lang="en-US"/>
        </a:p>
      </dgm:t>
    </dgm:pt>
    <dgm:pt modelId="{AA1F619C-E72C-F34C-A9AA-B4C241FE4581}" type="pres">
      <dgm:prSet presAssocID="{1B627AD0-17DB-A246-9951-8FDA0F593E32}" presName="linearFlow" presStyleCnt="0">
        <dgm:presLayoutVars>
          <dgm:dir/>
          <dgm:animLvl val="lvl"/>
          <dgm:resizeHandles val="exact"/>
        </dgm:presLayoutVars>
      </dgm:prSet>
      <dgm:spPr/>
    </dgm:pt>
    <dgm:pt modelId="{BD4A4CA0-F04E-894A-BF24-B668BA752D63}" type="pres">
      <dgm:prSet presAssocID="{913A1C3A-3F52-034D-9105-042310548EC6}" presName="composite" presStyleCnt="0"/>
      <dgm:spPr/>
    </dgm:pt>
    <dgm:pt modelId="{82A192E5-3F5D-9949-9287-259C8DDE4E13}" type="pres">
      <dgm:prSet presAssocID="{913A1C3A-3F52-034D-9105-042310548EC6}" presName="parTx" presStyleLbl="node1" presStyleIdx="0" presStyleCnt="3">
        <dgm:presLayoutVars>
          <dgm:chMax val="0"/>
          <dgm:chPref val="0"/>
          <dgm:bulletEnabled val="1"/>
        </dgm:presLayoutVars>
      </dgm:prSet>
      <dgm:spPr/>
    </dgm:pt>
    <dgm:pt modelId="{4DD460F2-77E9-6240-96D5-992448B0828D}" type="pres">
      <dgm:prSet presAssocID="{913A1C3A-3F52-034D-9105-042310548EC6}" presName="parSh" presStyleLbl="node1" presStyleIdx="0" presStyleCnt="3"/>
      <dgm:spPr/>
    </dgm:pt>
    <dgm:pt modelId="{64E4A5CA-3C0E-3142-B2A6-9BD6A8B02DBB}" type="pres">
      <dgm:prSet presAssocID="{913A1C3A-3F52-034D-9105-042310548EC6}" presName="desTx" presStyleLbl="fgAcc1" presStyleIdx="0" presStyleCnt="3">
        <dgm:presLayoutVars>
          <dgm:bulletEnabled val="1"/>
        </dgm:presLayoutVars>
      </dgm:prSet>
      <dgm:spPr/>
    </dgm:pt>
    <dgm:pt modelId="{75D201E5-1A49-7941-BCEA-076CB4A91D3A}" type="pres">
      <dgm:prSet presAssocID="{A549F5E8-1D21-6A4C-B63E-B1AB8CEDB5F1}" presName="sibTrans" presStyleLbl="sibTrans2D1" presStyleIdx="0" presStyleCnt="2"/>
      <dgm:spPr/>
    </dgm:pt>
    <dgm:pt modelId="{AFC2CD0C-B0E7-1A4A-AA75-A6B2E846E8EC}" type="pres">
      <dgm:prSet presAssocID="{A549F5E8-1D21-6A4C-B63E-B1AB8CEDB5F1}" presName="connTx" presStyleLbl="sibTrans2D1" presStyleIdx="0" presStyleCnt="2"/>
      <dgm:spPr/>
    </dgm:pt>
    <dgm:pt modelId="{37B94151-F0A3-1E48-86C5-E6BB51B1203E}" type="pres">
      <dgm:prSet presAssocID="{257B3A7A-65C3-E742-87C6-9F038D365F20}" presName="composite" presStyleCnt="0"/>
      <dgm:spPr/>
    </dgm:pt>
    <dgm:pt modelId="{4C75D30A-EEA8-904E-8174-FFB6A99555CE}" type="pres">
      <dgm:prSet presAssocID="{257B3A7A-65C3-E742-87C6-9F038D365F20}" presName="parTx" presStyleLbl="node1" presStyleIdx="0" presStyleCnt="3">
        <dgm:presLayoutVars>
          <dgm:chMax val="0"/>
          <dgm:chPref val="0"/>
          <dgm:bulletEnabled val="1"/>
        </dgm:presLayoutVars>
      </dgm:prSet>
      <dgm:spPr/>
    </dgm:pt>
    <dgm:pt modelId="{58033C88-2395-B04B-ABD8-DFA668CAD7E9}" type="pres">
      <dgm:prSet presAssocID="{257B3A7A-65C3-E742-87C6-9F038D365F20}" presName="parSh" presStyleLbl="node1" presStyleIdx="1" presStyleCnt="3"/>
      <dgm:spPr/>
    </dgm:pt>
    <dgm:pt modelId="{DC32AEDB-9DC4-5248-820B-4FAEF8134F64}" type="pres">
      <dgm:prSet presAssocID="{257B3A7A-65C3-E742-87C6-9F038D365F20}" presName="desTx" presStyleLbl="fgAcc1" presStyleIdx="1" presStyleCnt="3">
        <dgm:presLayoutVars>
          <dgm:bulletEnabled val="1"/>
        </dgm:presLayoutVars>
      </dgm:prSet>
      <dgm:spPr/>
    </dgm:pt>
    <dgm:pt modelId="{3CE71071-2257-374D-B639-230F3C6309F8}" type="pres">
      <dgm:prSet presAssocID="{B1CBBC43-9435-9E42-8891-5DE9AD715E13}" presName="sibTrans" presStyleLbl="sibTrans2D1" presStyleIdx="1" presStyleCnt="2"/>
      <dgm:spPr/>
    </dgm:pt>
    <dgm:pt modelId="{EE64EA7A-61CA-D942-A3D1-A04AEEDBF55B}" type="pres">
      <dgm:prSet presAssocID="{B1CBBC43-9435-9E42-8891-5DE9AD715E13}" presName="connTx" presStyleLbl="sibTrans2D1" presStyleIdx="1" presStyleCnt="2"/>
      <dgm:spPr/>
    </dgm:pt>
    <dgm:pt modelId="{78491E84-816C-644F-AF45-E0FDC0391FB1}" type="pres">
      <dgm:prSet presAssocID="{F28888E9-81C1-6F45-8E3E-D805C9C0646E}" presName="composite" presStyleCnt="0"/>
      <dgm:spPr/>
    </dgm:pt>
    <dgm:pt modelId="{FB8D8BB1-C15A-8145-B9CF-6CC8E75BB959}" type="pres">
      <dgm:prSet presAssocID="{F28888E9-81C1-6F45-8E3E-D805C9C0646E}" presName="parTx" presStyleLbl="node1" presStyleIdx="1" presStyleCnt="3">
        <dgm:presLayoutVars>
          <dgm:chMax val="0"/>
          <dgm:chPref val="0"/>
          <dgm:bulletEnabled val="1"/>
        </dgm:presLayoutVars>
      </dgm:prSet>
      <dgm:spPr/>
    </dgm:pt>
    <dgm:pt modelId="{B52BB2C9-941C-BB43-A0C2-65B017264755}" type="pres">
      <dgm:prSet presAssocID="{F28888E9-81C1-6F45-8E3E-D805C9C0646E}" presName="parSh" presStyleLbl="node1" presStyleIdx="2" presStyleCnt="3"/>
      <dgm:spPr/>
    </dgm:pt>
    <dgm:pt modelId="{5C0BD397-3F3B-DB4C-8D2A-FB9D22745666}" type="pres">
      <dgm:prSet presAssocID="{F28888E9-81C1-6F45-8E3E-D805C9C0646E}" presName="desTx" presStyleLbl="fgAcc1" presStyleIdx="2" presStyleCnt="3">
        <dgm:presLayoutVars>
          <dgm:bulletEnabled val="1"/>
        </dgm:presLayoutVars>
      </dgm:prSet>
      <dgm:spPr/>
    </dgm:pt>
  </dgm:ptLst>
  <dgm:cxnLst>
    <dgm:cxn modelId="{CA175A07-19DC-4642-A0E7-ABB6C19BD210}" type="presOf" srcId="{B1CBBC43-9435-9E42-8891-5DE9AD715E13}" destId="{3CE71071-2257-374D-B639-230F3C6309F8}" srcOrd="0" destOrd="0" presId="urn:microsoft.com/office/officeart/2005/8/layout/process3"/>
    <dgm:cxn modelId="{3397041B-98D4-0943-8A7A-3C8B2CF14EB9}" type="presOf" srcId="{257B3A7A-65C3-E742-87C6-9F038D365F20}" destId="{4C75D30A-EEA8-904E-8174-FFB6A99555CE}" srcOrd="0" destOrd="0" presId="urn:microsoft.com/office/officeart/2005/8/layout/process3"/>
    <dgm:cxn modelId="{066CA225-6B65-BF4F-8283-FFE055BA4C63}" srcId="{1B627AD0-17DB-A246-9951-8FDA0F593E32}" destId="{F28888E9-81C1-6F45-8E3E-D805C9C0646E}" srcOrd="2" destOrd="0" parTransId="{C11C746B-CB0E-A743-A770-2DC1E94DE219}" sibTransId="{801DD2A7-964B-864D-A69D-FAA7230FAAA3}"/>
    <dgm:cxn modelId="{4D4C672D-EA33-8C4E-A8CD-B094943B6330}" srcId="{1B627AD0-17DB-A246-9951-8FDA0F593E32}" destId="{257B3A7A-65C3-E742-87C6-9F038D365F20}" srcOrd="1" destOrd="0" parTransId="{66E7EAF1-8350-C445-B64C-AF6131FD2A33}" sibTransId="{B1CBBC43-9435-9E42-8891-5DE9AD715E13}"/>
    <dgm:cxn modelId="{89730B38-D368-7343-8679-E56752330BA0}" srcId="{1B627AD0-17DB-A246-9951-8FDA0F593E32}" destId="{913A1C3A-3F52-034D-9105-042310548EC6}" srcOrd="0" destOrd="0" parTransId="{EDDA12A5-78D7-184C-968D-86094816D0CA}" sibTransId="{A549F5E8-1D21-6A4C-B63E-B1AB8CEDB5F1}"/>
    <dgm:cxn modelId="{7BCDC83F-4337-4D47-BF08-1970A418F031}" type="presOf" srcId="{56B07B68-8FE5-DB42-92BB-BA3566D25FF9}" destId="{DC32AEDB-9DC4-5248-820B-4FAEF8134F64}" srcOrd="0" destOrd="0" presId="urn:microsoft.com/office/officeart/2005/8/layout/process3"/>
    <dgm:cxn modelId="{972E7156-E7C7-4E44-99FE-61C31FE7FD57}" type="presOf" srcId="{F28888E9-81C1-6F45-8E3E-D805C9C0646E}" destId="{B52BB2C9-941C-BB43-A0C2-65B017264755}" srcOrd="1" destOrd="0" presId="urn:microsoft.com/office/officeart/2005/8/layout/process3"/>
    <dgm:cxn modelId="{9BC62F5A-F5F1-0340-BCF3-8668868AF32C}" type="presOf" srcId="{B1CBBC43-9435-9E42-8891-5DE9AD715E13}" destId="{EE64EA7A-61CA-D942-A3D1-A04AEEDBF55B}" srcOrd="1" destOrd="0" presId="urn:microsoft.com/office/officeart/2005/8/layout/process3"/>
    <dgm:cxn modelId="{900AEE6F-D8E3-634E-991C-C0CF602FDB31}" srcId="{F28888E9-81C1-6F45-8E3E-D805C9C0646E}" destId="{05C9BC72-F57B-0D46-84BD-FA78DA1C8354}" srcOrd="0" destOrd="0" parTransId="{F1992B8F-7CC1-D742-AC8D-532A883C3F4B}" sibTransId="{F5CD7A4B-7E36-DD43-84FA-33AED735AA17}"/>
    <dgm:cxn modelId="{8E8E0D73-8184-9D40-8D32-EDB15C71D8C8}" srcId="{257B3A7A-65C3-E742-87C6-9F038D365F20}" destId="{56B07B68-8FE5-DB42-92BB-BA3566D25FF9}" srcOrd="0" destOrd="0" parTransId="{9566DC0C-01FD-664D-84F2-EB560D2325E7}" sibTransId="{49E74861-81A7-2744-9B99-E44988E4386A}"/>
    <dgm:cxn modelId="{0D7F927B-D9BD-6442-BDE0-62CE8E25D0DE}" type="presOf" srcId="{A549F5E8-1D21-6A4C-B63E-B1AB8CEDB5F1}" destId="{AFC2CD0C-B0E7-1A4A-AA75-A6B2E846E8EC}" srcOrd="1" destOrd="0" presId="urn:microsoft.com/office/officeart/2005/8/layout/process3"/>
    <dgm:cxn modelId="{93485C7C-5266-7344-B9FC-1688D9285B1B}" srcId="{913A1C3A-3F52-034D-9105-042310548EC6}" destId="{8E711C1B-8931-2B41-AF28-BCC50023DA9B}" srcOrd="0" destOrd="0" parTransId="{7220AAA4-1DD8-A54D-96F4-E749BFC8DA7F}" sibTransId="{AF189C99-58D1-4A45-923E-7FDC1A68CEA5}"/>
    <dgm:cxn modelId="{5C44DD81-A06E-0D4A-9C78-35B9CFB927AC}" type="presOf" srcId="{8E711C1B-8931-2B41-AF28-BCC50023DA9B}" destId="{64E4A5CA-3C0E-3142-B2A6-9BD6A8B02DBB}" srcOrd="0" destOrd="0" presId="urn:microsoft.com/office/officeart/2005/8/layout/process3"/>
    <dgm:cxn modelId="{D215EB88-908B-0543-B692-9CA3A6FB2183}" type="presOf" srcId="{A549F5E8-1D21-6A4C-B63E-B1AB8CEDB5F1}" destId="{75D201E5-1A49-7941-BCEA-076CB4A91D3A}" srcOrd="0" destOrd="0" presId="urn:microsoft.com/office/officeart/2005/8/layout/process3"/>
    <dgm:cxn modelId="{A0737F8E-3AD9-3D44-B294-2EDE1D654E91}" type="presOf" srcId="{F28888E9-81C1-6F45-8E3E-D805C9C0646E}" destId="{FB8D8BB1-C15A-8145-B9CF-6CC8E75BB959}" srcOrd="0" destOrd="0" presId="urn:microsoft.com/office/officeart/2005/8/layout/process3"/>
    <dgm:cxn modelId="{94BB21A9-75A7-5846-95AE-00CA8481AB1B}" type="presOf" srcId="{913A1C3A-3F52-034D-9105-042310548EC6}" destId="{4DD460F2-77E9-6240-96D5-992448B0828D}" srcOrd="1" destOrd="0" presId="urn:microsoft.com/office/officeart/2005/8/layout/process3"/>
    <dgm:cxn modelId="{F22365CB-813A-D647-B76B-8C863AA378E5}" type="presOf" srcId="{913A1C3A-3F52-034D-9105-042310548EC6}" destId="{82A192E5-3F5D-9949-9287-259C8DDE4E13}" srcOrd="0" destOrd="0" presId="urn:microsoft.com/office/officeart/2005/8/layout/process3"/>
    <dgm:cxn modelId="{D0833BD0-8B23-4A4C-8CF9-3BF126E620F7}" type="presOf" srcId="{1B627AD0-17DB-A246-9951-8FDA0F593E32}" destId="{AA1F619C-E72C-F34C-A9AA-B4C241FE4581}" srcOrd="0" destOrd="0" presId="urn:microsoft.com/office/officeart/2005/8/layout/process3"/>
    <dgm:cxn modelId="{4B6C88E6-DDD6-3743-96E5-4F47E45675A3}" type="presOf" srcId="{05C9BC72-F57B-0D46-84BD-FA78DA1C8354}" destId="{5C0BD397-3F3B-DB4C-8D2A-FB9D22745666}" srcOrd="0" destOrd="0" presId="urn:microsoft.com/office/officeart/2005/8/layout/process3"/>
    <dgm:cxn modelId="{B21E1BFE-A519-CB42-971B-644665B7D1CA}" type="presOf" srcId="{257B3A7A-65C3-E742-87C6-9F038D365F20}" destId="{58033C88-2395-B04B-ABD8-DFA668CAD7E9}" srcOrd="1" destOrd="0" presId="urn:microsoft.com/office/officeart/2005/8/layout/process3"/>
    <dgm:cxn modelId="{37ABEAA1-9AF8-2448-950C-D0A5E4198B6F}" type="presParOf" srcId="{AA1F619C-E72C-F34C-A9AA-B4C241FE4581}" destId="{BD4A4CA0-F04E-894A-BF24-B668BA752D63}" srcOrd="0" destOrd="0" presId="urn:microsoft.com/office/officeart/2005/8/layout/process3"/>
    <dgm:cxn modelId="{4BC4B8B7-0636-6E41-AFE5-D6AC5B9743AA}" type="presParOf" srcId="{BD4A4CA0-F04E-894A-BF24-B668BA752D63}" destId="{82A192E5-3F5D-9949-9287-259C8DDE4E13}" srcOrd="0" destOrd="0" presId="urn:microsoft.com/office/officeart/2005/8/layout/process3"/>
    <dgm:cxn modelId="{97B476C6-D0C8-2C45-94E2-1E1E883931EF}" type="presParOf" srcId="{BD4A4CA0-F04E-894A-BF24-B668BA752D63}" destId="{4DD460F2-77E9-6240-96D5-992448B0828D}" srcOrd="1" destOrd="0" presId="urn:microsoft.com/office/officeart/2005/8/layout/process3"/>
    <dgm:cxn modelId="{4C81D07D-04F4-C541-A201-EA5A2F1CA729}" type="presParOf" srcId="{BD4A4CA0-F04E-894A-BF24-B668BA752D63}" destId="{64E4A5CA-3C0E-3142-B2A6-9BD6A8B02DBB}" srcOrd="2" destOrd="0" presId="urn:microsoft.com/office/officeart/2005/8/layout/process3"/>
    <dgm:cxn modelId="{86F1352F-461B-4443-8FCF-579BD1F45922}" type="presParOf" srcId="{AA1F619C-E72C-F34C-A9AA-B4C241FE4581}" destId="{75D201E5-1A49-7941-BCEA-076CB4A91D3A}" srcOrd="1" destOrd="0" presId="urn:microsoft.com/office/officeart/2005/8/layout/process3"/>
    <dgm:cxn modelId="{D579B8D1-8032-464E-AAC5-60E754F0BCFA}" type="presParOf" srcId="{75D201E5-1A49-7941-BCEA-076CB4A91D3A}" destId="{AFC2CD0C-B0E7-1A4A-AA75-A6B2E846E8EC}" srcOrd="0" destOrd="0" presId="urn:microsoft.com/office/officeart/2005/8/layout/process3"/>
    <dgm:cxn modelId="{A87463A1-68D1-F244-B231-FABC9C2BC953}" type="presParOf" srcId="{AA1F619C-E72C-F34C-A9AA-B4C241FE4581}" destId="{37B94151-F0A3-1E48-86C5-E6BB51B1203E}" srcOrd="2" destOrd="0" presId="urn:microsoft.com/office/officeart/2005/8/layout/process3"/>
    <dgm:cxn modelId="{9A4D3E33-9038-7945-88EA-7C1C8888BFA7}" type="presParOf" srcId="{37B94151-F0A3-1E48-86C5-E6BB51B1203E}" destId="{4C75D30A-EEA8-904E-8174-FFB6A99555CE}" srcOrd="0" destOrd="0" presId="urn:microsoft.com/office/officeart/2005/8/layout/process3"/>
    <dgm:cxn modelId="{260EBC1A-A7A7-964C-B7FD-D1C91E7612BB}" type="presParOf" srcId="{37B94151-F0A3-1E48-86C5-E6BB51B1203E}" destId="{58033C88-2395-B04B-ABD8-DFA668CAD7E9}" srcOrd="1" destOrd="0" presId="urn:microsoft.com/office/officeart/2005/8/layout/process3"/>
    <dgm:cxn modelId="{F4FA7E06-9423-D647-BA1F-6C80B5E9E265}" type="presParOf" srcId="{37B94151-F0A3-1E48-86C5-E6BB51B1203E}" destId="{DC32AEDB-9DC4-5248-820B-4FAEF8134F64}" srcOrd="2" destOrd="0" presId="urn:microsoft.com/office/officeart/2005/8/layout/process3"/>
    <dgm:cxn modelId="{BF597456-898A-6A4A-B1A0-1C3E9E6EF71D}" type="presParOf" srcId="{AA1F619C-E72C-F34C-A9AA-B4C241FE4581}" destId="{3CE71071-2257-374D-B639-230F3C6309F8}" srcOrd="3" destOrd="0" presId="urn:microsoft.com/office/officeart/2005/8/layout/process3"/>
    <dgm:cxn modelId="{78BB7A73-6FF4-7D4C-A323-A099FCD106C7}" type="presParOf" srcId="{3CE71071-2257-374D-B639-230F3C6309F8}" destId="{EE64EA7A-61CA-D942-A3D1-A04AEEDBF55B}" srcOrd="0" destOrd="0" presId="urn:microsoft.com/office/officeart/2005/8/layout/process3"/>
    <dgm:cxn modelId="{D37E08CC-EA76-7546-A2E7-D3E9E98CAAD1}" type="presParOf" srcId="{AA1F619C-E72C-F34C-A9AA-B4C241FE4581}" destId="{78491E84-816C-644F-AF45-E0FDC0391FB1}" srcOrd="4" destOrd="0" presId="urn:microsoft.com/office/officeart/2005/8/layout/process3"/>
    <dgm:cxn modelId="{056AB92F-0A1D-FE46-8644-9BE76AD6B04E}" type="presParOf" srcId="{78491E84-816C-644F-AF45-E0FDC0391FB1}" destId="{FB8D8BB1-C15A-8145-B9CF-6CC8E75BB959}" srcOrd="0" destOrd="0" presId="urn:microsoft.com/office/officeart/2005/8/layout/process3"/>
    <dgm:cxn modelId="{FE369615-E7C4-4844-BDB3-C220B34FBC72}" type="presParOf" srcId="{78491E84-816C-644F-AF45-E0FDC0391FB1}" destId="{B52BB2C9-941C-BB43-A0C2-65B017264755}" srcOrd="1" destOrd="0" presId="urn:microsoft.com/office/officeart/2005/8/layout/process3"/>
    <dgm:cxn modelId="{1EA0704A-AA1C-064E-8214-FB884EA69EBE}" type="presParOf" srcId="{78491E84-816C-644F-AF45-E0FDC0391FB1}" destId="{5C0BD397-3F3B-DB4C-8D2A-FB9D22745666}"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627AD0-17DB-A246-9951-8FDA0F593E32}" type="doc">
      <dgm:prSet loTypeId="urn:microsoft.com/office/officeart/2005/8/layout/process3" loCatId="" qsTypeId="urn:microsoft.com/office/officeart/2005/8/quickstyle/simple1" qsCatId="simple" csTypeId="urn:microsoft.com/office/officeart/2005/8/colors/accent2_1" csCatId="accent2" phldr="1"/>
      <dgm:spPr/>
      <dgm:t>
        <a:bodyPr/>
        <a:lstStyle/>
        <a:p>
          <a:endParaRPr lang="en-US"/>
        </a:p>
      </dgm:t>
    </dgm:pt>
    <dgm:pt modelId="{913A1C3A-3F52-034D-9105-042310548EC6}">
      <dgm:prSet phldrT="[Text]"/>
      <dgm:spPr/>
      <dgm:t>
        <a:bodyPr/>
        <a:lstStyle/>
        <a:p>
          <a:r>
            <a:rPr lang="en-US"/>
            <a:t>Click to edit master text styles</a:t>
          </a:r>
        </a:p>
      </dgm:t>
    </dgm:pt>
    <dgm:pt modelId="{EDDA12A5-78D7-184C-968D-86094816D0CA}" type="parTrans" cxnId="{89730B38-D368-7343-8679-E56752330BA0}">
      <dgm:prSet/>
      <dgm:spPr/>
      <dgm:t>
        <a:bodyPr/>
        <a:lstStyle/>
        <a:p>
          <a:endParaRPr lang="en-US"/>
        </a:p>
      </dgm:t>
    </dgm:pt>
    <dgm:pt modelId="{A549F5E8-1D21-6A4C-B63E-B1AB8CEDB5F1}" type="sibTrans" cxnId="{89730B38-D368-7343-8679-E56752330BA0}">
      <dgm:prSet/>
      <dgm:spPr>
        <a:solidFill>
          <a:schemeClr val="accent2"/>
        </a:solidFill>
      </dgm:spPr>
      <dgm:t>
        <a:bodyPr/>
        <a:lstStyle/>
        <a:p>
          <a:endParaRPr lang="en-US"/>
        </a:p>
      </dgm:t>
    </dgm:pt>
    <dgm:pt modelId="{8E711C1B-8931-2B41-AF28-BCC50023DA9B}">
      <dgm:prSet phldrT="[Text]"/>
      <dgm:spPr/>
      <dgm:t>
        <a:bodyPr/>
        <a:lstStyle/>
        <a:p>
          <a:r>
            <a:rPr lang="en-US"/>
            <a:t>Click to edit master text styles</a:t>
          </a:r>
        </a:p>
      </dgm:t>
    </dgm:pt>
    <dgm:pt modelId="{7220AAA4-1DD8-A54D-96F4-E749BFC8DA7F}" type="parTrans" cxnId="{93485C7C-5266-7344-B9FC-1688D9285B1B}">
      <dgm:prSet/>
      <dgm:spPr/>
      <dgm:t>
        <a:bodyPr/>
        <a:lstStyle/>
        <a:p>
          <a:endParaRPr lang="en-US"/>
        </a:p>
      </dgm:t>
    </dgm:pt>
    <dgm:pt modelId="{AF189C99-58D1-4A45-923E-7FDC1A68CEA5}" type="sibTrans" cxnId="{93485C7C-5266-7344-B9FC-1688D9285B1B}">
      <dgm:prSet/>
      <dgm:spPr/>
      <dgm:t>
        <a:bodyPr/>
        <a:lstStyle/>
        <a:p>
          <a:endParaRPr lang="en-US"/>
        </a:p>
      </dgm:t>
    </dgm:pt>
    <dgm:pt modelId="{257B3A7A-65C3-E742-87C6-9F038D365F20}">
      <dgm:prSet phldrT="[Text]"/>
      <dgm:spPr/>
      <dgm:t>
        <a:bodyPr/>
        <a:lstStyle/>
        <a:p>
          <a:r>
            <a:rPr lang="en-US"/>
            <a:t>Click to edit master text styles</a:t>
          </a:r>
        </a:p>
      </dgm:t>
    </dgm:pt>
    <dgm:pt modelId="{66E7EAF1-8350-C445-B64C-AF6131FD2A33}" type="parTrans" cxnId="{4D4C672D-EA33-8C4E-A8CD-B094943B6330}">
      <dgm:prSet/>
      <dgm:spPr/>
      <dgm:t>
        <a:bodyPr/>
        <a:lstStyle/>
        <a:p>
          <a:endParaRPr lang="en-US"/>
        </a:p>
      </dgm:t>
    </dgm:pt>
    <dgm:pt modelId="{B1CBBC43-9435-9E42-8891-5DE9AD715E13}" type="sibTrans" cxnId="{4D4C672D-EA33-8C4E-A8CD-B094943B6330}">
      <dgm:prSet/>
      <dgm:spPr>
        <a:solidFill>
          <a:schemeClr val="accent2"/>
        </a:solidFill>
      </dgm:spPr>
      <dgm:t>
        <a:bodyPr/>
        <a:lstStyle/>
        <a:p>
          <a:endParaRPr lang="en-US"/>
        </a:p>
      </dgm:t>
    </dgm:pt>
    <dgm:pt modelId="{56B07B68-8FE5-DB42-92BB-BA3566D25FF9}">
      <dgm:prSet phldrT="[Text]"/>
      <dgm:spPr/>
      <dgm:t>
        <a:bodyPr/>
        <a:lstStyle/>
        <a:p>
          <a:r>
            <a:rPr lang="en-US"/>
            <a:t>Click to edit master text styles</a:t>
          </a:r>
        </a:p>
      </dgm:t>
    </dgm:pt>
    <dgm:pt modelId="{9566DC0C-01FD-664D-84F2-EB560D2325E7}" type="parTrans" cxnId="{8E8E0D73-8184-9D40-8D32-EDB15C71D8C8}">
      <dgm:prSet/>
      <dgm:spPr/>
      <dgm:t>
        <a:bodyPr/>
        <a:lstStyle/>
        <a:p>
          <a:endParaRPr lang="en-US"/>
        </a:p>
      </dgm:t>
    </dgm:pt>
    <dgm:pt modelId="{49E74861-81A7-2744-9B99-E44988E4386A}" type="sibTrans" cxnId="{8E8E0D73-8184-9D40-8D32-EDB15C71D8C8}">
      <dgm:prSet/>
      <dgm:spPr/>
      <dgm:t>
        <a:bodyPr/>
        <a:lstStyle/>
        <a:p>
          <a:endParaRPr lang="en-US"/>
        </a:p>
      </dgm:t>
    </dgm:pt>
    <dgm:pt modelId="{F28888E9-81C1-6F45-8E3E-D805C9C0646E}">
      <dgm:prSet phldrT="[Text]"/>
      <dgm:spPr/>
      <dgm:t>
        <a:bodyPr/>
        <a:lstStyle/>
        <a:p>
          <a:r>
            <a:rPr lang="en-US"/>
            <a:t>Click to edit master text styles</a:t>
          </a:r>
        </a:p>
      </dgm:t>
    </dgm:pt>
    <dgm:pt modelId="{C11C746B-CB0E-A743-A770-2DC1E94DE219}" type="parTrans" cxnId="{066CA225-6B65-BF4F-8283-FFE055BA4C63}">
      <dgm:prSet/>
      <dgm:spPr/>
      <dgm:t>
        <a:bodyPr/>
        <a:lstStyle/>
        <a:p>
          <a:endParaRPr lang="en-US"/>
        </a:p>
      </dgm:t>
    </dgm:pt>
    <dgm:pt modelId="{801DD2A7-964B-864D-A69D-FAA7230FAAA3}" type="sibTrans" cxnId="{066CA225-6B65-BF4F-8283-FFE055BA4C63}">
      <dgm:prSet/>
      <dgm:spPr/>
      <dgm:t>
        <a:bodyPr/>
        <a:lstStyle/>
        <a:p>
          <a:endParaRPr lang="en-US"/>
        </a:p>
      </dgm:t>
    </dgm:pt>
    <dgm:pt modelId="{05C9BC72-F57B-0D46-84BD-FA78DA1C8354}">
      <dgm:prSet phldrT="[Text]"/>
      <dgm:spPr/>
      <dgm:t>
        <a:bodyPr/>
        <a:lstStyle/>
        <a:p>
          <a:r>
            <a:rPr lang="en-US"/>
            <a:t>Click to edit master text styles</a:t>
          </a:r>
        </a:p>
      </dgm:t>
    </dgm:pt>
    <dgm:pt modelId="{F1992B8F-7CC1-D742-AC8D-532A883C3F4B}" type="parTrans" cxnId="{900AEE6F-D8E3-634E-991C-C0CF602FDB31}">
      <dgm:prSet/>
      <dgm:spPr/>
      <dgm:t>
        <a:bodyPr/>
        <a:lstStyle/>
        <a:p>
          <a:endParaRPr lang="en-US"/>
        </a:p>
      </dgm:t>
    </dgm:pt>
    <dgm:pt modelId="{F5CD7A4B-7E36-DD43-84FA-33AED735AA17}" type="sibTrans" cxnId="{900AEE6F-D8E3-634E-991C-C0CF602FDB31}">
      <dgm:prSet/>
      <dgm:spPr/>
      <dgm:t>
        <a:bodyPr/>
        <a:lstStyle/>
        <a:p>
          <a:endParaRPr lang="en-US"/>
        </a:p>
      </dgm:t>
    </dgm:pt>
    <dgm:pt modelId="{AA1F619C-E72C-F34C-A9AA-B4C241FE4581}" type="pres">
      <dgm:prSet presAssocID="{1B627AD0-17DB-A246-9951-8FDA0F593E32}" presName="linearFlow" presStyleCnt="0">
        <dgm:presLayoutVars>
          <dgm:dir/>
          <dgm:animLvl val="lvl"/>
          <dgm:resizeHandles val="exact"/>
        </dgm:presLayoutVars>
      </dgm:prSet>
      <dgm:spPr/>
    </dgm:pt>
    <dgm:pt modelId="{BD4A4CA0-F04E-894A-BF24-B668BA752D63}" type="pres">
      <dgm:prSet presAssocID="{913A1C3A-3F52-034D-9105-042310548EC6}" presName="composite" presStyleCnt="0"/>
      <dgm:spPr/>
    </dgm:pt>
    <dgm:pt modelId="{82A192E5-3F5D-9949-9287-259C8DDE4E13}" type="pres">
      <dgm:prSet presAssocID="{913A1C3A-3F52-034D-9105-042310548EC6}" presName="parTx" presStyleLbl="node1" presStyleIdx="0" presStyleCnt="3">
        <dgm:presLayoutVars>
          <dgm:chMax val="0"/>
          <dgm:chPref val="0"/>
          <dgm:bulletEnabled val="1"/>
        </dgm:presLayoutVars>
      </dgm:prSet>
      <dgm:spPr/>
    </dgm:pt>
    <dgm:pt modelId="{4DD460F2-77E9-6240-96D5-992448B0828D}" type="pres">
      <dgm:prSet presAssocID="{913A1C3A-3F52-034D-9105-042310548EC6}" presName="parSh" presStyleLbl="node1" presStyleIdx="0" presStyleCnt="3"/>
      <dgm:spPr/>
    </dgm:pt>
    <dgm:pt modelId="{64E4A5CA-3C0E-3142-B2A6-9BD6A8B02DBB}" type="pres">
      <dgm:prSet presAssocID="{913A1C3A-3F52-034D-9105-042310548EC6}" presName="desTx" presStyleLbl="fgAcc1" presStyleIdx="0" presStyleCnt="3">
        <dgm:presLayoutVars>
          <dgm:bulletEnabled val="1"/>
        </dgm:presLayoutVars>
      </dgm:prSet>
      <dgm:spPr/>
    </dgm:pt>
    <dgm:pt modelId="{75D201E5-1A49-7941-BCEA-076CB4A91D3A}" type="pres">
      <dgm:prSet presAssocID="{A549F5E8-1D21-6A4C-B63E-B1AB8CEDB5F1}" presName="sibTrans" presStyleLbl="sibTrans2D1" presStyleIdx="0" presStyleCnt="2"/>
      <dgm:spPr/>
    </dgm:pt>
    <dgm:pt modelId="{AFC2CD0C-B0E7-1A4A-AA75-A6B2E846E8EC}" type="pres">
      <dgm:prSet presAssocID="{A549F5E8-1D21-6A4C-B63E-B1AB8CEDB5F1}" presName="connTx" presStyleLbl="sibTrans2D1" presStyleIdx="0" presStyleCnt="2"/>
      <dgm:spPr/>
    </dgm:pt>
    <dgm:pt modelId="{37B94151-F0A3-1E48-86C5-E6BB51B1203E}" type="pres">
      <dgm:prSet presAssocID="{257B3A7A-65C3-E742-87C6-9F038D365F20}" presName="composite" presStyleCnt="0"/>
      <dgm:spPr/>
    </dgm:pt>
    <dgm:pt modelId="{4C75D30A-EEA8-904E-8174-FFB6A99555CE}" type="pres">
      <dgm:prSet presAssocID="{257B3A7A-65C3-E742-87C6-9F038D365F20}" presName="parTx" presStyleLbl="node1" presStyleIdx="0" presStyleCnt="3">
        <dgm:presLayoutVars>
          <dgm:chMax val="0"/>
          <dgm:chPref val="0"/>
          <dgm:bulletEnabled val="1"/>
        </dgm:presLayoutVars>
      </dgm:prSet>
      <dgm:spPr/>
    </dgm:pt>
    <dgm:pt modelId="{58033C88-2395-B04B-ABD8-DFA668CAD7E9}" type="pres">
      <dgm:prSet presAssocID="{257B3A7A-65C3-E742-87C6-9F038D365F20}" presName="parSh" presStyleLbl="node1" presStyleIdx="1" presStyleCnt="3"/>
      <dgm:spPr/>
    </dgm:pt>
    <dgm:pt modelId="{DC32AEDB-9DC4-5248-820B-4FAEF8134F64}" type="pres">
      <dgm:prSet presAssocID="{257B3A7A-65C3-E742-87C6-9F038D365F20}" presName="desTx" presStyleLbl="fgAcc1" presStyleIdx="1" presStyleCnt="3">
        <dgm:presLayoutVars>
          <dgm:bulletEnabled val="1"/>
        </dgm:presLayoutVars>
      </dgm:prSet>
      <dgm:spPr/>
    </dgm:pt>
    <dgm:pt modelId="{3CE71071-2257-374D-B639-230F3C6309F8}" type="pres">
      <dgm:prSet presAssocID="{B1CBBC43-9435-9E42-8891-5DE9AD715E13}" presName="sibTrans" presStyleLbl="sibTrans2D1" presStyleIdx="1" presStyleCnt="2"/>
      <dgm:spPr/>
    </dgm:pt>
    <dgm:pt modelId="{EE64EA7A-61CA-D942-A3D1-A04AEEDBF55B}" type="pres">
      <dgm:prSet presAssocID="{B1CBBC43-9435-9E42-8891-5DE9AD715E13}" presName="connTx" presStyleLbl="sibTrans2D1" presStyleIdx="1" presStyleCnt="2"/>
      <dgm:spPr/>
    </dgm:pt>
    <dgm:pt modelId="{78491E84-816C-644F-AF45-E0FDC0391FB1}" type="pres">
      <dgm:prSet presAssocID="{F28888E9-81C1-6F45-8E3E-D805C9C0646E}" presName="composite" presStyleCnt="0"/>
      <dgm:spPr/>
    </dgm:pt>
    <dgm:pt modelId="{FB8D8BB1-C15A-8145-B9CF-6CC8E75BB959}" type="pres">
      <dgm:prSet presAssocID="{F28888E9-81C1-6F45-8E3E-D805C9C0646E}" presName="parTx" presStyleLbl="node1" presStyleIdx="1" presStyleCnt="3">
        <dgm:presLayoutVars>
          <dgm:chMax val="0"/>
          <dgm:chPref val="0"/>
          <dgm:bulletEnabled val="1"/>
        </dgm:presLayoutVars>
      </dgm:prSet>
      <dgm:spPr/>
    </dgm:pt>
    <dgm:pt modelId="{B52BB2C9-941C-BB43-A0C2-65B017264755}" type="pres">
      <dgm:prSet presAssocID="{F28888E9-81C1-6F45-8E3E-D805C9C0646E}" presName="parSh" presStyleLbl="node1" presStyleIdx="2" presStyleCnt="3"/>
      <dgm:spPr/>
    </dgm:pt>
    <dgm:pt modelId="{5C0BD397-3F3B-DB4C-8D2A-FB9D22745666}" type="pres">
      <dgm:prSet presAssocID="{F28888E9-81C1-6F45-8E3E-D805C9C0646E}" presName="desTx" presStyleLbl="fgAcc1" presStyleIdx="2" presStyleCnt="3">
        <dgm:presLayoutVars>
          <dgm:bulletEnabled val="1"/>
        </dgm:presLayoutVars>
      </dgm:prSet>
      <dgm:spPr/>
    </dgm:pt>
  </dgm:ptLst>
  <dgm:cxnLst>
    <dgm:cxn modelId="{CA175A07-19DC-4642-A0E7-ABB6C19BD210}" type="presOf" srcId="{B1CBBC43-9435-9E42-8891-5DE9AD715E13}" destId="{3CE71071-2257-374D-B639-230F3C6309F8}" srcOrd="0" destOrd="0" presId="urn:microsoft.com/office/officeart/2005/8/layout/process3"/>
    <dgm:cxn modelId="{3397041B-98D4-0943-8A7A-3C8B2CF14EB9}" type="presOf" srcId="{257B3A7A-65C3-E742-87C6-9F038D365F20}" destId="{4C75D30A-EEA8-904E-8174-FFB6A99555CE}" srcOrd="0" destOrd="0" presId="urn:microsoft.com/office/officeart/2005/8/layout/process3"/>
    <dgm:cxn modelId="{066CA225-6B65-BF4F-8283-FFE055BA4C63}" srcId="{1B627AD0-17DB-A246-9951-8FDA0F593E32}" destId="{F28888E9-81C1-6F45-8E3E-D805C9C0646E}" srcOrd="2" destOrd="0" parTransId="{C11C746B-CB0E-A743-A770-2DC1E94DE219}" sibTransId="{801DD2A7-964B-864D-A69D-FAA7230FAAA3}"/>
    <dgm:cxn modelId="{4D4C672D-EA33-8C4E-A8CD-B094943B6330}" srcId="{1B627AD0-17DB-A246-9951-8FDA0F593E32}" destId="{257B3A7A-65C3-E742-87C6-9F038D365F20}" srcOrd="1" destOrd="0" parTransId="{66E7EAF1-8350-C445-B64C-AF6131FD2A33}" sibTransId="{B1CBBC43-9435-9E42-8891-5DE9AD715E13}"/>
    <dgm:cxn modelId="{89730B38-D368-7343-8679-E56752330BA0}" srcId="{1B627AD0-17DB-A246-9951-8FDA0F593E32}" destId="{913A1C3A-3F52-034D-9105-042310548EC6}" srcOrd="0" destOrd="0" parTransId="{EDDA12A5-78D7-184C-968D-86094816D0CA}" sibTransId="{A549F5E8-1D21-6A4C-B63E-B1AB8CEDB5F1}"/>
    <dgm:cxn modelId="{7BCDC83F-4337-4D47-BF08-1970A418F031}" type="presOf" srcId="{56B07B68-8FE5-DB42-92BB-BA3566D25FF9}" destId="{DC32AEDB-9DC4-5248-820B-4FAEF8134F64}" srcOrd="0" destOrd="0" presId="urn:microsoft.com/office/officeart/2005/8/layout/process3"/>
    <dgm:cxn modelId="{972E7156-E7C7-4E44-99FE-61C31FE7FD57}" type="presOf" srcId="{F28888E9-81C1-6F45-8E3E-D805C9C0646E}" destId="{B52BB2C9-941C-BB43-A0C2-65B017264755}" srcOrd="1" destOrd="0" presId="urn:microsoft.com/office/officeart/2005/8/layout/process3"/>
    <dgm:cxn modelId="{9BC62F5A-F5F1-0340-BCF3-8668868AF32C}" type="presOf" srcId="{B1CBBC43-9435-9E42-8891-5DE9AD715E13}" destId="{EE64EA7A-61CA-D942-A3D1-A04AEEDBF55B}" srcOrd="1" destOrd="0" presId="urn:microsoft.com/office/officeart/2005/8/layout/process3"/>
    <dgm:cxn modelId="{900AEE6F-D8E3-634E-991C-C0CF602FDB31}" srcId="{F28888E9-81C1-6F45-8E3E-D805C9C0646E}" destId="{05C9BC72-F57B-0D46-84BD-FA78DA1C8354}" srcOrd="0" destOrd="0" parTransId="{F1992B8F-7CC1-D742-AC8D-532A883C3F4B}" sibTransId="{F5CD7A4B-7E36-DD43-84FA-33AED735AA17}"/>
    <dgm:cxn modelId="{8E8E0D73-8184-9D40-8D32-EDB15C71D8C8}" srcId="{257B3A7A-65C3-E742-87C6-9F038D365F20}" destId="{56B07B68-8FE5-DB42-92BB-BA3566D25FF9}" srcOrd="0" destOrd="0" parTransId="{9566DC0C-01FD-664D-84F2-EB560D2325E7}" sibTransId="{49E74861-81A7-2744-9B99-E44988E4386A}"/>
    <dgm:cxn modelId="{0D7F927B-D9BD-6442-BDE0-62CE8E25D0DE}" type="presOf" srcId="{A549F5E8-1D21-6A4C-B63E-B1AB8CEDB5F1}" destId="{AFC2CD0C-B0E7-1A4A-AA75-A6B2E846E8EC}" srcOrd="1" destOrd="0" presId="urn:microsoft.com/office/officeart/2005/8/layout/process3"/>
    <dgm:cxn modelId="{93485C7C-5266-7344-B9FC-1688D9285B1B}" srcId="{913A1C3A-3F52-034D-9105-042310548EC6}" destId="{8E711C1B-8931-2B41-AF28-BCC50023DA9B}" srcOrd="0" destOrd="0" parTransId="{7220AAA4-1DD8-A54D-96F4-E749BFC8DA7F}" sibTransId="{AF189C99-58D1-4A45-923E-7FDC1A68CEA5}"/>
    <dgm:cxn modelId="{5C44DD81-A06E-0D4A-9C78-35B9CFB927AC}" type="presOf" srcId="{8E711C1B-8931-2B41-AF28-BCC50023DA9B}" destId="{64E4A5CA-3C0E-3142-B2A6-9BD6A8B02DBB}" srcOrd="0" destOrd="0" presId="urn:microsoft.com/office/officeart/2005/8/layout/process3"/>
    <dgm:cxn modelId="{D215EB88-908B-0543-B692-9CA3A6FB2183}" type="presOf" srcId="{A549F5E8-1D21-6A4C-B63E-B1AB8CEDB5F1}" destId="{75D201E5-1A49-7941-BCEA-076CB4A91D3A}" srcOrd="0" destOrd="0" presId="urn:microsoft.com/office/officeart/2005/8/layout/process3"/>
    <dgm:cxn modelId="{A0737F8E-3AD9-3D44-B294-2EDE1D654E91}" type="presOf" srcId="{F28888E9-81C1-6F45-8E3E-D805C9C0646E}" destId="{FB8D8BB1-C15A-8145-B9CF-6CC8E75BB959}" srcOrd="0" destOrd="0" presId="urn:microsoft.com/office/officeart/2005/8/layout/process3"/>
    <dgm:cxn modelId="{94BB21A9-75A7-5846-95AE-00CA8481AB1B}" type="presOf" srcId="{913A1C3A-3F52-034D-9105-042310548EC6}" destId="{4DD460F2-77E9-6240-96D5-992448B0828D}" srcOrd="1" destOrd="0" presId="urn:microsoft.com/office/officeart/2005/8/layout/process3"/>
    <dgm:cxn modelId="{F22365CB-813A-D647-B76B-8C863AA378E5}" type="presOf" srcId="{913A1C3A-3F52-034D-9105-042310548EC6}" destId="{82A192E5-3F5D-9949-9287-259C8DDE4E13}" srcOrd="0" destOrd="0" presId="urn:microsoft.com/office/officeart/2005/8/layout/process3"/>
    <dgm:cxn modelId="{D0833BD0-8B23-4A4C-8CF9-3BF126E620F7}" type="presOf" srcId="{1B627AD0-17DB-A246-9951-8FDA0F593E32}" destId="{AA1F619C-E72C-F34C-A9AA-B4C241FE4581}" srcOrd="0" destOrd="0" presId="urn:microsoft.com/office/officeart/2005/8/layout/process3"/>
    <dgm:cxn modelId="{4B6C88E6-DDD6-3743-96E5-4F47E45675A3}" type="presOf" srcId="{05C9BC72-F57B-0D46-84BD-FA78DA1C8354}" destId="{5C0BD397-3F3B-DB4C-8D2A-FB9D22745666}" srcOrd="0" destOrd="0" presId="urn:microsoft.com/office/officeart/2005/8/layout/process3"/>
    <dgm:cxn modelId="{B21E1BFE-A519-CB42-971B-644665B7D1CA}" type="presOf" srcId="{257B3A7A-65C3-E742-87C6-9F038D365F20}" destId="{58033C88-2395-B04B-ABD8-DFA668CAD7E9}" srcOrd="1" destOrd="0" presId="urn:microsoft.com/office/officeart/2005/8/layout/process3"/>
    <dgm:cxn modelId="{37ABEAA1-9AF8-2448-950C-D0A5E4198B6F}" type="presParOf" srcId="{AA1F619C-E72C-F34C-A9AA-B4C241FE4581}" destId="{BD4A4CA0-F04E-894A-BF24-B668BA752D63}" srcOrd="0" destOrd="0" presId="urn:microsoft.com/office/officeart/2005/8/layout/process3"/>
    <dgm:cxn modelId="{4BC4B8B7-0636-6E41-AFE5-D6AC5B9743AA}" type="presParOf" srcId="{BD4A4CA0-F04E-894A-BF24-B668BA752D63}" destId="{82A192E5-3F5D-9949-9287-259C8DDE4E13}" srcOrd="0" destOrd="0" presId="urn:microsoft.com/office/officeart/2005/8/layout/process3"/>
    <dgm:cxn modelId="{97B476C6-D0C8-2C45-94E2-1E1E883931EF}" type="presParOf" srcId="{BD4A4CA0-F04E-894A-BF24-B668BA752D63}" destId="{4DD460F2-77E9-6240-96D5-992448B0828D}" srcOrd="1" destOrd="0" presId="urn:microsoft.com/office/officeart/2005/8/layout/process3"/>
    <dgm:cxn modelId="{4C81D07D-04F4-C541-A201-EA5A2F1CA729}" type="presParOf" srcId="{BD4A4CA0-F04E-894A-BF24-B668BA752D63}" destId="{64E4A5CA-3C0E-3142-B2A6-9BD6A8B02DBB}" srcOrd="2" destOrd="0" presId="urn:microsoft.com/office/officeart/2005/8/layout/process3"/>
    <dgm:cxn modelId="{86F1352F-461B-4443-8FCF-579BD1F45922}" type="presParOf" srcId="{AA1F619C-E72C-F34C-A9AA-B4C241FE4581}" destId="{75D201E5-1A49-7941-BCEA-076CB4A91D3A}" srcOrd="1" destOrd="0" presId="urn:microsoft.com/office/officeart/2005/8/layout/process3"/>
    <dgm:cxn modelId="{D579B8D1-8032-464E-AAC5-60E754F0BCFA}" type="presParOf" srcId="{75D201E5-1A49-7941-BCEA-076CB4A91D3A}" destId="{AFC2CD0C-B0E7-1A4A-AA75-A6B2E846E8EC}" srcOrd="0" destOrd="0" presId="urn:microsoft.com/office/officeart/2005/8/layout/process3"/>
    <dgm:cxn modelId="{A87463A1-68D1-F244-B231-FABC9C2BC953}" type="presParOf" srcId="{AA1F619C-E72C-F34C-A9AA-B4C241FE4581}" destId="{37B94151-F0A3-1E48-86C5-E6BB51B1203E}" srcOrd="2" destOrd="0" presId="urn:microsoft.com/office/officeart/2005/8/layout/process3"/>
    <dgm:cxn modelId="{9A4D3E33-9038-7945-88EA-7C1C8888BFA7}" type="presParOf" srcId="{37B94151-F0A3-1E48-86C5-E6BB51B1203E}" destId="{4C75D30A-EEA8-904E-8174-FFB6A99555CE}" srcOrd="0" destOrd="0" presId="urn:microsoft.com/office/officeart/2005/8/layout/process3"/>
    <dgm:cxn modelId="{260EBC1A-A7A7-964C-B7FD-D1C91E7612BB}" type="presParOf" srcId="{37B94151-F0A3-1E48-86C5-E6BB51B1203E}" destId="{58033C88-2395-B04B-ABD8-DFA668CAD7E9}" srcOrd="1" destOrd="0" presId="urn:microsoft.com/office/officeart/2005/8/layout/process3"/>
    <dgm:cxn modelId="{F4FA7E06-9423-D647-BA1F-6C80B5E9E265}" type="presParOf" srcId="{37B94151-F0A3-1E48-86C5-E6BB51B1203E}" destId="{DC32AEDB-9DC4-5248-820B-4FAEF8134F64}" srcOrd="2" destOrd="0" presId="urn:microsoft.com/office/officeart/2005/8/layout/process3"/>
    <dgm:cxn modelId="{BF597456-898A-6A4A-B1A0-1C3E9E6EF71D}" type="presParOf" srcId="{AA1F619C-E72C-F34C-A9AA-B4C241FE4581}" destId="{3CE71071-2257-374D-B639-230F3C6309F8}" srcOrd="3" destOrd="0" presId="urn:microsoft.com/office/officeart/2005/8/layout/process3"/>
    <dgm:cxn modelId="{78BB7A73-6FF4-7D4C-A323-A099FCD106C7}" type="presParOf" srcId="{3CE71071-2257-374D-B639-230F3C6309F8}" destId="{EE64EA7A-61CA-D942-A3D1-A04AEEDBF55B}" srcOrd="0" destOrd="0" presId="urn:microsoft.com/office/officeart/2005/8/layout/process3"/>
    <dgm:cxn modelId="{D37E08CC-EA76-7546-A2E7-D3E9E98CAAD1}" type="presParOf" srcId="{AA1F619C-E72C-F34C-A9AA-B4C241FE4581}" destId="{78491E84-816C-644F-AF45-E0FDC0391FB1}" srcOrd="4" destOrd="0" presId="urn:microsoft.com/office/officeart/2005/8/layout/process3"/>
    <dgm:cxn modelId="{056AB92F-0A1D-FE46-8644-9BE76AD6B04E}" type="presParOf" srcId="{78491E84-816C-644F-AF45-E0FDC0391FB1}" destId="{FB8D8BB1-C15A-8145-B9CF-6CC8E75BB959}" srcOrd="0" destOrd="0" presId="urn:microsoft.com/office/officeart/2005/8/layout/process3"/>
    <dgm:cxn modelId="{FE369615-E7C4-4844-BDB3-C220B34FBC72}" type="presParOf" srcId="{78491E84-816C-644F-AF45-E0FDC0391FB1}" destId="{B52BB2C9-941C-BB43-A0C2-65B017264755}" srcOrd="1" destOrd="0" presId="urn:microsoft.com/office/officeart/2005/8/layout/process3"/>
    <dgm:cxn modelId="{1EA0704A-AA1C-064E-8214-FB884EA69EBE}" type="presParOf" srcId="{78491E84-816C-644F-AF45-E0FDC0391FB1}" destId="{5C0BD397-3F3B-DB4C-8D2A-FB9D22745666}"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627AD0-17DB-A246-9951-8FDA0F593E32}" type="doc">
      <dgm:prSet loTypeId="urn:microsoft.com/office/officeart/2005/8/layout/process3" loCatId="" qsTypeId="urn:microsoft.com/office/officeart/2005/8/quickstyle/simple1" qsCatId="simple" csTypeId="urn:microsoft.com/office/officeart/2005/8/colors/accent2_1" csCatId="accent2" phldr="1"/>
      <dgm:spPr/>
      <dgm:t>
        <a:bodyPr/>
        <a:lstStyle/>
        <a:p>
          <a:endParaRPr lang="en-US"/>
        </a:p>
      </dgm:t>
    </dgm:pt>
    <dgm:pt modelId="{913A1C3A-3F52-034D-9105-042310548EC6}">
      <dgm:prSet phldrT="[Text]"/>
      <dgm:spPr/>
      <dgm:t>
        <a:bodyPr/>
        <a:lstStyle/>
        <a:p>
          <a:r>
            <a:rPr lang="en-US"/>
            <a:t>Click to edit master text styles</a:t>
          </a:r>
        </a:p>
      </dgm:t>
    </dgm:pt>
    <dgm:pt modelId="{EDDA12A5-78D7-184C-968D-86094816D0CA}" type="parTrans" cxnId="{89730B38-D368-7343-8679-E56752330BA0}">
      <dgm:prSet/>
      <dgm:spPr/>
      <dgm:t>
        <a:bodyPr/>
        <a:lstStyle/>
        <a:p>
          <a:endParaRPr lang="en-US"/>
        </a:p>
      </dgm:t>
    </dgm:pt>
    <dgm:pt modelId="{A549F5E8-1D21-6A4C-B63E-B1AB8CEDB5F1}" type="sibTrans" cxnId="{89730B38-D368-7343-8679-E56752330BA0}">
      <dgm:prSet/>
      <dgm:spPr>
        <a:solidFill>
          <a:schemeClr val="accent2"/>
        </a:solidFill>
      </dgm:spPr>
      <dgm:t>
        <a:bodyPr/>
        <a:lstStyle/>
        <a:p>
          <a:endParaRPr lang="en-US"/>
        </a:p>
      </dgm:t>
    </dgm:pt>
    <dgm:pt modelId="{8E711C1B-8931-2B41-AF28-BCC50023DA9B}">
      <dgm:prSet phldrT="[Text]"/>
      <dgm:spPr/>
      <dgm:t>
        <a:bodyPr/>
        <a:lstStyle/>
        <a:p>
          <a:r>
            <a:rPr lang="en-US"/>
            <a:t>Click to edit master text styles</a:t>
          </a:r>
        </a:p>
      </dgm:t>
    </dgm:pt>
    <dgm:pt modelId="{7220AAA4-1DD8-A54D-96F4-E749BFC8DA7F}" type="parTrans" cxnId="{93485C7C-5266-7344-B9FC-1688D9285B1B}">
      <dgm:prSet/>
      <dgm:spPr/>
      <dgm:t>
        <a:bodyPr/>
        <a:lstStyle/>
        <a:p>
          <a:endParaRPr lang="en-US"/>
        </a:p>
      </dgm:t>
    </dgm:pt>
    <dgm:pt modelId="{AF189C99-58D1-4A45-923E-7FDC1A68CEA5}" type="sibTrans" cxnId="{93485C7C-5266-7344-B9FC-1688D9285B1B}">
      <dgm:prSet/>
      <dgm:spPr/>
      <dgm:t>
        <a:bodyPr/>
        <a:lstStyle/>
        <a:p>
          <a:endParaRPr lang="en-US"/>
        </a:p>
      </dgm:t>
    </dgm:pt>
    <dgm:pt modelId="{257B3A7A-65C3-E742-87C6-9F038D365F20}">
      <dgm:prSet phldrT="[Text]"/>
      <dgm:spPr/>
      <dgm:t>
        <a:bodyPr/>
        <a:lstStyle/>
        <a:p>
          <a:r>
            <a:rPr lang="en-US"/>
            <a:t>Click to edit master text styles</a:t>
          </a:r>
        </a:p>
      </dgm:t>
    </dgm:pt>
    <dgm:pt modelId="{66E7EAF1-8350-C445-B64C-AF6131FD2A33}" type="parTrans" cxnId="{4D4C672D-EA33-8C4E-A8CD-B094943B6330}">
      <dgm:prSet/>
      <dgm:spPr/>
      <dgm:t>
        <a:bodyPr/>
        <a:lstStyle/>
        <a:p>
          <a:endParaRPr lang="en-US"/>
        </a:p>
      </dgm:t>
    </dgm:pt>
    <dgm:pt modelId="{B1CBBC43-9435-9E42-8891-5DE9AD715E13}" type="sibTrans" cxnId="{4D4C672D-EA33-8C4E-A8CD-B094943B6330}">
      <dgm:prSet/>
      <dgm:spPr>
        <a:solidFill>
          <a:schemeClr val="accent2"/>
        </a:solidFill>
      </dgm:spPr>
      <dgm:t>
        <a:bodyPr/>
        <a:lstStyle/>
        <a:p>
          <a:endParaRPr lang="en-US"/>
        </a:p>
      </dgm:t>
    </dgm:pt>
    <dgm:pt modelId="{56B07B68-8FE5-DB42-92BB-BA3566D25FF9}">
      <dgm:prSet phldrT="[Text]"/>
      <dgm:spPr/>
      <dgm:t>
        <a:bodyPr/>
        <a:lstStyle/>
        <a:p>
          <a:r>
            <a:rPr lang="en-US"/>
            <a:t>Click to edit master text styles</a:t>
          </a:r>
        </a:p>
      </dgm:t>
    </dgm:pt>
    <dgm:pt modelId="{9566DC0C-01FD-664D-84F2-EB560D2325E7}" type="parTrans" cxnId="{8E8E0D73-8184-9D40-8D32-EDB15C71D8C8}">
      <dgm:prSet/>
      <dgm:spPr/>
      <dgm:t>
        <a:bodyPr/>
        <a:lstStyle/>
        <a:p>
          <a:endParaRPr lang="en-US"/>
        </a:p>
      </dgm:t>
    </dgm:pt>
    <dgm:pt modelId="{49E74861-81A7-2744-9B99-E44988E4386A}" type="sibTrans" cxnId="{8E8E0D73-8184-9D40-8D32-EDB15C71D8C8}">
      <dgm:prSet/>
      <dgm:spPr/>
      <dgm:t>
        <a:bodyPr/>
        <a:lstStyle/>
        <a:p>
          <a:endParaRPr lang="en-US"/>
        </a:p>
      </dgm:t>
    </dgm:pt>
    <dgm:pt modelId="{F28888E9-81C1-6F45-8E3E-D805C9C0646E}">
      <dgm:prSet phldrT="[Text]"/>
      <dgm:spPr/>
      <dgm:t>
        <a:bodyPr/>
        <a:lstStyle/>
        <a:p>
          <a:r>
            <a:rPr lang="en-US"/>
            <a:t>Click to edit master text styles</a:t>
          </a:r>
        </a:p>
      </dgm:t>
    </dgm:pt>
    <dgm:pt modelId="{C11C746B-CB0E-A743-A770-2DC1E94DE219}" type="parTrans" cxnId="{066CA225-6B65-BF4F-8283-FFE055BA4C63}">
      <dgm:prSet/>
      <dgm:spPr/>
      <dgm:t>
        <a:bodyPr/>
        <a:lstStyle/>
        <a:p>
          <a:endParaRPr lang="en-US"/>
        </a:p>
      </dgm:t>
    </dgm:pt>
    <dgm:pt modelId="{801DD2A7-964B-864D-A69D-FAA7230FAAA3}" type="sibTrans" cxnId="{066CA225-6B65-BF4F-8283-FFE055BA4C63}">
      <dgm:prSet/>
      <dgm:spPr/>
      <dgm:t>
        <a:bodyPr/>
        <a:lstStyle/>
        <a:p>
          <a:endParaRPr lang="en-US"/>
        </a:p>
      </dgm:t>
    </dgm:pt>
    <dgm:pt modelId="{05C9BC72-F57B-0D46-84BD-FA78DA1C8354}">
      <dgm:prSet phldrT="[Text]"/>
      <dgm:spPr/>
      <dgm:t>
        <a:bodyPr/>
        <a:lstStyle/>
        <a:p>
          <a:r>
            <a:rPr lang="en-US"/>
            <a:t>Click to edit master text styles</a:t>
          </a:r>
        </a:p>
      </dgm:t>
    </dgm:pt>
    <dgm:pt modelId="{F1992B8F-7CC1-D742-AC8D-532A883C3F4B}" type="parTrans" cxnId="{900AEE6F-D8E3-634E-991C-C0CF602FDB31}">
      <dgm:prSet/>
      <dgm:spPr/>
      <dgm:t>
        <a:bodyPr/>
        <a:lstStyle/>
        <a:p>
          <a:endParaRPr lang="en-US"/>
        </a:p>
      </dgm:t>
    </dgm:pt>
    <dgm:pt modelId="{F5CD7A4B-7E36-DD43-84FA-33AED735AA17}" type="sibTrans" cxnId="{900AEE6F-D8E3-634E-991C-C0CF602FDB31}">
      <dgm:prSet/>
      <dgm:spPr/>
      <dgm:t>
        <a:bodyPr/>
        <a:lstStyle/>
        <a:p>
          <a:endParaRPr lang="en-US"/>
        </a:p>
      </dgm:t>
    </dgm:pt>
    <dgm:pt modelId="{AA1F619C-E72C-F34C-A9AA-B4C241FE4581}" type="pres">
      <dgm:prSet presAssocID="{1B627AD0-17DB-A246-9951-8FDA0F593E32}" presName="linearFlow" presStyleCnt="0">
        <dgm:presLayoutVars>
          <dgm:dir/>
          <dgm:animLvl val="lvl"/>
          <dgm:resizeHandles val="exact"/>
        </dgm:presLayoutVars>
      </dgm:prSet>
      <dgm:spPr/>
    </dgm:pt>
    <dgm:pt modelId="{BD4A4CA0-F04E-894A-BF24-B668BA752D63}" type="pres">
      <dgm:prSet presAssocID="{913A1C3A-3F52-034D-9105-042310548EC6}" presName="composite" presStyleCnt="0"/>
      <dgm:spPr/>
    </dgm:pt>
    <dgm:pt modelId="{82A192E5-3F5D-9949-9287-259C8DDE4E13}" type="pres">
      <dgm:prSet presAssocID="{913A1C3A-3F52-034D-9105-042310548EC6}" presName="parTx" presStyleLbl="node1" presStyleIdx="0" presStyleCnt="3">
        <dgm:presLayoutVars>
          <dgm:chMax val="0"/>
          <dgm:chPref val="0"/>
          <dgm:bulletEnabled val="1"/>
        </dgm:presLayoutVars>
      </dgm:prSet>
      <dgm:spPr/>
    </dgm:pt>
    <dgm:pt modelId="{4DD460F2-77E9-6240-96D5-992448B0828D}" type="pres">
      <dgm:prSet presAssocID="{913A1C3A-3F52-034D-9105-042310548EC6}" presName="parSh" presStyleLbl="node1" presStyleIdx="0" presStyleCnt="3"/>
      <dgm:spPr/>
    </dgm:pt>
    <dgm:pt modelId="{64E4A5CA-3C0E-3142-B2A6-9BD6A8B02DBB}" type="pres">
      <dgm:prSet presAssocID="{913A1C3A-3F52-034D-9105-042310548EC6}" presName="desTx" presStyleLbl="fgAcc1" presStyleIdx="0" presStyleCnt="3">
        <dgm:presLayoutVars>
          <dgm:bulletEnabled val="1"/>
        </dgm:presLayoutVars>
      </dgm:prSet>
      <dgm:spPr/>
    </dgm:pt>
    <dgm:pt modelId="{75D201E5-1A49-7941-BCEA-076CB4A91D3A}" type="pres">
      <dgm:prSet presAssocID="{A549F5E8-1D21-6A4C-B63E-B1AB8CEDB5F1}" presName="sibTrans" presStyleLbl="sibTrans2D1" presStyleIdx="0" presStyleCnt="2"/>
      <dgm:spPr/>
    </dgm:pt>
    <dgm:pt modelId="{AFC2CD0C-B0E7-1A4A-AA75-A6B2E846E8EC}" type="pres">
      <dgm:prSet presAssocID="{A549F5E8-1D21-6A4C-B63E-B1AB8CEDB5F1}" presName="connTx" presStyleLbl="sibTrans2D1" presStyleIdx="0" presStyleCnt="2"/>
      <dgm:spPr/>
    </dgm:pt>
    <dgm:pt modelId="{37B94151-F0A3-1E48-86C5-E6BB51B1203E}" type="pres">
      <dgm:prSet presAssocID="{257B3A7A-65C3-E742-87C6-9F038D365F20}" presName="composite" presStyleCnt="0"/>
      <dgm:spPr/>
    </dgm:pt>
    <dgm:pt modelId="{4C75D30A-EEA8-904E-8174-FFB6A99555CE}" type="pres">
      <dgm:prSet presAssocID="{257B3A7A-65C3-E742-87C6-9F038D365F20}" presName="parTx" presStyleLbl="node1" presStyleIdx="0" presStyleCnt="3">
        <dgm:presLayoutVars>
          <dgm:chMax val="0"/>
          <dgm:chPref val="0"/>
          <dgm:bulletEnabled val="1"/>
        </dgm:presLayoutVars>
      </dgm:prSet>
      <dgm:spPr/>
    </dgm:pt>
    <dgm:pt modelId="{58033C88-2395-B04B-ABD8-DFA668CAD7E9}" type="pres">
      <dgm:prSet presAssocID="{257B3A7A-65C3-E742-87C6-9F038D365F20}" presName="parSh" presStyleLbl="node1" presStyleIdx="1" presStyleCnt="3"/>
      <dgm:spPr/>
    </dgm:pt>
    <dgm:pt modelId="{DC32AEDB-9DC4-5248-820B-4FAEF8134F64}" type="pres">
      <dgm:prSet presAssocID="{257B3A7A-65C3-E742-87C6-9F038D365F20}" presName="desTx" presStyleLbl="fgAcc1" presStyleIdx="1" presStyleCnt="3">
        <dgm:presLayoutVars>
          <dgm:bulletEnabled val="1"/>
        </dgm:presLayoutVars>
      </dgm:prSet>
      <dgm:spPr/>
    </dgm:pt>
    <dgm:pt modelId="{3CE71071-2257-374D-B639-230F3C6309F8}" type="pres">
      <dgm:prSet presAssocID="{B1CBBC43-9435-9E42-8891-5DE9AD715E13}" presName="sibTrans" presStyleLbl="sibTrans2D1" presStyleIdx="1" presStyleCnt="2"/>
      <dgm:spPr/>
    </dgm:pt>
    <dgm:pt modelId="{EE64EA7A-61CA-D942-A3D1-A04AEEDBF55B}" type="pres">
      <dgm:prSet presAssocID="{B1CBBC43-9435-9E42-8891-5DE9AD715E13}" presName="connTx" presStyleLbl="sibTrans2D1" presStyleIdx="1" presStyleCnt="2"/>
      <dgm:spPr/>
    </dgm:pt>
    <dgm:pt modelId="{78491E84-816C-644F-AF45-E0FDC0391FB1}" type="pres">
      <dgm:prSet presAssocID="{F28888E9-81C1-6F45-8E3E-D805C9C0646E}" presName="composite" presStyleCnt="0"/>
      <dgm:spPr/>
    </dgm:pt>
    <dgm:pt modelId="{FB8D8BB1-C15A-8145-B9CF-6CC8E75BB959}" type="pres">
      <dgm:prSet presAssocID="{F28888E9-81C1-6F45-8E3E-D805C9C0646E}" presName="parTx" presStyleLbl="node1" presStyleIdx="1" presStyleCnt="3">
        <dgm:presLayoutVars>
          <dgm:chMax val="0"/>
          <dgm:chPref val="0"/>
          <dgm:bulletEnabled val="1"/>
        </dgm:presLayoutVars>
      </dgm:prSet>
      <dgm:spPr/>
    </dgm:pt>
    <dgm:pt modelId="{B52BB2C9-941C-BB43-A0C2-65B017264755}" type="pres">
      <dgm:prSet presAssocID="{F28888E9-81C1-6F45-8E3E-D805C9C0646E}" presName="parSh" presStyleLbl="node1" presStyleIdx="2" presStyleCnt="3"/>
      <dgm:spPr/>
    </dgm:pt>
    <dgm:pt modelId="{5C0BD397-3F3B-DB4C-8D2A-FB9D22745666}" type="pres">
      <dgm:prSet presAssocID="{F28888E9-81C1-6F45-8E3E-D805C9C0646E}" presName="desTx" presStyleLbl="fgAcc1" presStyleIdx="2" presStyleCnt="3">
        <dgm:presLayoutVars>
          <dgm:bulletEnabled val="1"/>
        </dgm:presLayoutVars>
      </dgm:prSet>
      <dgm:spPr/>
    </dgm:pt>
  </dgm:ptLst>
  <dgm:cxnLst>
    <dgm:cxn modelId="{CA175A07-19DC-4642-A0E7-ABB6C19BD210}" type="presOf" srcId="{B1CBBC43-9435-9E42-8891-5DE9AD715E13}" destId="{3CE71071-2257-374D-B639-230F3C6309F8}" srcOrd="0" destOrd="0" presId="urn:microsoft.com/office/officeart/2005/8/layout/process3"/>
    <dgm:cxn modelId="{3397041B-98D4-0943-8A7A-3C8B2CF14EB9}" type="presOf" srcId="{257B3A7A-65C3-E742-87C6-9F038D365F20}" destId="{4C75D30A-EEA8-904E-8174-FFB6A99555CE}" srcOrd="0" destOrd="0" presId="urn:microsoft.com/office/officeart/2005/8/layout/process3"/>
    <dgm:cxn modelId="{066CA225-6B65-BF4F-8283-FFE055BA4C63}" srcId="{1B627AD0-17DB-A246-9951-8FDA0F593E32}" destId="{F28888E9-81C1-6F45-8E3E-D805C9C0646E}" srcOrd="2" destOrd="0" parTransId="{C11C746B-CB0E-A743-A770-2DC1E94DE219}" sibTransId="{801DD2A7-964B-864D-A69D-FAA7230FAAA3}"/>
    <dgm:cxn modelId="{4D4C672D-EA33-8C4E-A8CD-B094943B6330}" srcId="{1B627AD0-17DB-A246-9951-8FDA0F593E32}" destId="{257B3A7A-65C3-E742-87C6-9F038D365F20}" srcOrd="1" destOrd="0" parTransId="{66E7EAF1-8350-C445-B64C-AF6131FD2A33}" sibTransId="{B1CBBC43-9435-9E42-8891-5DE9AD715E13}"/>
    <dgm:cxn modelId="{89730B38-D368-7343-8679-E56752330BA0}" srcId="{1B627AD0-17DB-A246-9951-8FDA0F593E32}" destId="{913A1C3A-3F52-034D-9105-042310548EC6}" srcOrd="0" destOrd="0" parTransId="{EDDA12A5-78D7-184C-968D-86094816D0CA}" sibTransId="{A549F5E8-1D21-6A4C-B63E-B1AB8CEDB5F1}"/>
    <dgm:cxn modelId="{7BCDC83F-4337-4D47-BF08-1970A418F031}" type="presOf" srcId="{56B07B68-8FE5-DB42-92BB-BA3566D25FF9}" destId="{DC32AEDB-9DC4-5248-820B-4FAEF8134F64}" srcOrd="0" destOrd="0" presId="urn:microsoft.com/office/officeart/2005/8/layout/process3"/>
    <dgm:cxn modelId="{972E7156-E7C7-4E44-99FE-61C31FE7FD57}" type="presOf" srcId="{F28888E9-81C1-6F45-8E3E-D805C9C0646E}" destId="{B52BB2C9-941C-BB43-A0C2-65B017264755}" srcOrd="1" destOrd="0" presId="urn:microsoft.com/office/officeart/2005/8/layout/process3"/>
    <dgm:cxn modelId="{9BC62F5A-F5F1-0340-BCF3-8668868AF32C}" type="presOf" srcId="{B1CBBC43-9435-9E42-8891-5DE9AD715E13}" destId="{EE64EA7A-61CA-D942-A3D1-A04AEEDBF55B}" srcOrd="1" destOrd="0" presId="urn:microsoft.com/office/officeart/2005/8/layout/process3"/>
    <dgm:cxn modelId="{900AEE6F-D8E3-634E-991C-C0CF602FDB31}" srcId="{F28888E9-81C1-6F45-8E3E-D805C9C0646E}" destId="{05C9BC72-F57B-0D46-84BD-FA78DA1C8354}" srcOrd="0" destOrd="0" parTransId="{F1992B8F-7CC1-D742-AC8D-532A883C3F4B}" sibTransId="{F5CD7A4B-7E36-DD43-84FA-33AED735AA17}"/>
    <dgm:cxn modelId="{8E8E0D73-8184-9D40-8D32-EDB15C71D8C8}" srcId="{257B3A7A-65C3-E742-87C6-9F038D365F20}" destId="{56B07B68-8FE5-DB42-92BB-BA3566D25FF9}" srcOrd="0" destOrd="0" parTransId="{9566DC0C-01FD-664D-84F2-EB560D2325E7}" sibTransId="{49E74861-81A7-2744-9B99-E44988E4386A}"/>
    <dgm:cxn modelId="{0D7F927B-D9BD-6442-BDE0-62CE8E25D0DE}" type="presOf" srcId="{A549F5E8-1D21-6A4C-B63E-B1AB8CEDB5F1}" destId="{AFC2CD0C-B0E7-1A4A-AA75-A6B2E846E8EC}" srcOrd="1" destOrd="0" presId="urn:microsoft.com/office/officeart/2005/8/layout/process3"/>
    <dgm:cxn modelId="{93485C7C-5266-7344-B9FC-1688D9285B1B}" srcId="{913A1C3A-3F52-034D-9105-042310548EC6}" destId="{8E711C1B-8931-2B41-AF28-BCC50023DA9B}" srcOrd="0" destOrd="0" parTransId="{7220AAA4-1DD8-A54D-96F4-E749BFC8DA7F}" sibTransId="{AF189C99-58D1-4A45-923E-7FDC1A68CEA5}"/>
    <dgm:cxn modelId="{5C44DD81-A06E-0D4A-9C78-35B9CFB927AC}" type="presOf" srcId="{8E711C1B-8931-2B41-AF28-BCC50023DA9B}" destId="{64E4A5CA-3C0E-3142-B2A6-9BD6A8B02DBB}" srcOrd="0" destOrd="0" presId="urn:microsoft.com/office/officeart/2005/8/layout/process3"/>
    <dgm:cxn modelId="{D215EB88-908B-0543-B692-9CA3A6FB2183}" type="presOf" srcId="{A549F5E8-1D21-6A4C-B63E-B1AB8CEDB5F1}" destId="{75D201E5-1A49-7941-BCEA-076CB4A91D3A}" srcOrd="0" destOrd="0" presId="urn:microsoft.com/office/officeart/2005/8/layout/process3"/>
    <dgm:cxn modelId="{A0737F8E-3AD9-3D44-B294-2EDE1D654E91}" type="presOf" srcId="{F28888E9-81C1-6F45-8E3E-D805C9C0646E}" destId="{FB8D8BB1-C15A-8145-B9CF-6CC8E75BB959}" srcOrd="0" destOrd="0" presId="urn:microsoft.com/office/officeart/2005/8/layout/process3"/>
    <dgm:cxn modelId="{94BB21A9-75A7-5846-95AE-00CA8481AB1B}" type="presOf" srcId="{913A1C3A-3F52-034D-9105-042310548EC6}" destId="{4DD460F2-77E9-6240-96D5-992448B0828D}" srcOrd="1" destOrd="0" presId="urn:microsoft.com/office/officeart/2005/8/layout/process3"/>
    <dgm:cxn modelId="{F22365CB-813A-D647-B76B-8C863AA378E5}" type="presOf" srcId="{913A1C3A-3F52-034D-9105-042310548EC6}" destId="{82A192E5-3F5D-9949-9287-259C8DDE4E13}" srcOrd="0" destOrd="0" presId="urn:microsoft.com/office/officeart/2005/8/layout/process3"/>
    <dgm:cxn modelId="{D0833BD0-8B23-4A4C-8CF9-3BF126E620F7}" type="presOf" srcId="{1B627AD0-17DB-A246-9951-8FDA0F593E32}" destId="{AA1F619C-E72C-F34C-A9AA-B4C241FE4581}" srcOrd="0" destOrd="0" presId="urn:microsoft.com/office/officeart/2005/8/layout/process3"/>
    <dgm:cxn modelId="{4B6C88E6-DDD6-3743-96E5-4F47E45675A3}" type="presOf" srcId="{05C9BC72-F57B-0D46-84BD-FA78DA1C8354}" destId="{5C0BD397-3F3B-DB4C-8D2A-FB9D22745666}" srcOrd="0" destOrd="0" presId="urn:microsoft.com/office/officeart/2005/8/layout/process3"/>
    <dgm:cxn modelId="{B21E1BFE-A519-CB42-971B-644665B7D1CA}" type="presOf" srcId="{257B3A7A-65C3-E742-87C6-9F038D365F20}" destId="{58033C88-2395-B04B-ABD8-DFA668CAD7E9}" srcOrd="1" destOrd="0" presId="urn:microsoft.com/office/officeart/2005/8/layout/process3"/>
    <dgm:cxn modelId="{37ABEAA1-9AF8-2448-950C-D0A5E4198B6F}" type="presParOf" srcId="{AA1F619C-E72C-F34C-A9AA-B4C241FE4581}" destId="{BD4A4CA0-F04E-894A-BF24-B668BA752D63}" srcOrd="0" destOrd="0" presId="urn:microsoft.com/office/officeart/2005/8/layout/process3"/>
    <dgm:cxn modelId="{4BC4B8B7-0636-6E41-AFE5-D6AC5B9743AA}" type="presParOf" srcId="{BD4A4CA0-F04E-894A-BF24-B668BA752D63}" destId="{82A192E5-3F5D-9949-9287-259C8DDE4E13}" srcOrd="0" destOrd="0" presId="urn:microsoft.com/office/officeart/2005/8/layout/process3"/>
    <dgm:cxn modelId="{97B476C6-D0C8-2C45-94E2-1E1E883931EF}" type="presParOf" srcId="{BD4A4CA0-F04E-894A-BF24-B668BA752D63}" destId="{4DD460F2-77E9-6240-96D5-992448B0828D}" srcOrd="1" destOrd="0" presId="urn:microsoft.com/office/officeart/2005/8/layout/process3"/>
    <dgm:cxn modelId="{4C81D07D-04F4-C541-A201-EA5A2F1CA729}" type="presParOf" srcId="{BD4A4CA0-F04E-894A-BF24-B668BA752D63}" destId="{64E4A5CA-3C0E-3142-B2A6-9BD6A8B02DBB}" srcOrd="2" destOrd="0" presId="urn:microsoft.com/office/officeart/2005/8/layout/process3"/>
    <dgm:cxn modelId="{86F1352F-461B-4443-8FCF-579BD1F45922}" type="presParOf" srcId="{AA1F619C-E72C-F34C-A9AA-B4C241FE4581}" destId="{75D201E5-1A49-7941-BCEA-076CB4A91D3A}" srcOrd="1" destOrd="0" presId="urn:microsoft.com/office/officeart/2005/8/layout/process3"/>
    <dgm:cxn modelId="{D579B8D1-8032-464E-AAC5-60E754F0BCFA}" type="presParOf" srcId="{75D201E5-1A49-7941-BCEA-076CB4A91D3A}" destId="{AFC2CD0C-B0E7-1A4A-AA75-A6B2E846E8EC}" srcOrd="0" destOrd="0" presId="urn:microsoft.com/office/officeart/2005/8/layout/process3"/>
    <dgm:cxn modelId="{A87463A1-68D1-F244-B231-FABC9C2BC953}" type="presParOf" srcId="{AA1F619C-E72C-F34C-A9AA-B4C241FE4581}" destId="{37B94151-F0A3-1E48-86C5-E6BB51B1203E}" srcOrd="2" destOrd="0" presId="urn:microsoft.com/office/officeart/2005/8/layout/process3"/>
    <dgm:cxn modelId="{9A4D3E33-9038-7945-88EA-7C1C8888BFA7}" type="presParOf" srcId="{37B94151-F0A3-1E48-86C5-E6BB51B1203E}" destId="{4C75D30A-EEA8-904E-8174-FFB6A99555CE}" srcOrd="0" destOrd="0" presId="urn:microsoft.com/office/officeart/2005/8/layout/process3"/>
    <dgm:cxn modelId="{260EBC1A-A7A7-964C-B7FD-D1C91E7612BB}" type="presParOf" srcId="{37B94151-F0A3-1E48-86C5-E6BB51B1203E}" destId="{58033C88-2395-B04B-ABD8-DFA668CAD7E9}" srcOrd="1" destOrd="0" presId="urn:microsoft.com/office/officeart/2005/8/layout/process3"/>
    <dgm:cxn modelId="{F4FA7E06-9423-D647-BA1F-6C80B5E9E265}" type="presParOf" srcId="{37B94151-F0A3-1E48-86C5-E6BB51B1203E}" destId="{DC32AEDB-9DC4-5248-820B-4FAEF8134F64}" srcOrd="2" destOrd="0" presId="urn:microsoft.com/office/officeart/2005/8/layout/process3"/>
    <dgm:cxn modelId="{BF597456-898A-6A4A-B1A0-1C3E9E6EF71D}" type="presParOf" srcId="{AA1F619C-E72C-F34C-A9AA-B4C241FE4581}" destId="{3CE71071-2257-374D-B639-230F3C6309F8}" srcOrd="3" destOrd="0" presId="urn:microsoft.com/office/officeart/2005/8/layout/process3"/>
    <dgm:cxn modelId="{78BB7A73-6FF4-7D4C-A323-A099FCD106C7}" type="presParOf" srcId="{3CE71071-2257-374D-B639-230F3C6309F8}" destId="{EE64EA7A-61CA-D942-A3D1-A04AEEDBF55B}" srcOrd="0" destOrd="0" presId="urn:microsoft.com/office/officeart/2005/8/layout/process3"/>
    <dgm:cxn modelId="{D37E08CC-EA76-7546-A2E7-D3E9E98CAAD1}" type="presParOf" srcId="{AA1F619C-E72C-F34C-A9AA-B4C241FE4581}" destId="{78491E84-816C-644F-AF45-E0FDC0391FB1}" srcOrd="4" destOrd="0" presId="urn:microsoft.com/office/officeart/2005/8/layout/process3"/>
    <dgm:cxn modelId="{056AB92F-0A1D-FE46-8644-9BE76AD6B04E}" type="presParOf" srcId="{78491E84-816C-644F-AF45-E0FDC0391FB1}" destId="{FB8D8BB1-C15A-8145-B9CF-6CC8E75BB959}" srcOrd="0" destOrd="0" presId="urn:microsoft.com/office/officeart/2005/8/layout/process3"/>
    <dgm:cxn modelId="{FE369615-E7C4-4844-BDB3-C220B34FBC72}" type="presParOf" srcId="{78491E84-816C-644F-AF45-E0FDC0391FB1}" destId="{B52BB2C9-941C-BB43-A0C2-65B017264755}" srcOrd="1" destOrd="0" presId="urn:microsoft.com/office/officeart/2005/8/layout/process3"/>
    <dgm:cxn modelId="{1EA0704A-AA1C-064E-8214-FB884EA69EBE}" type="presParOf" srcId="{78491E84-816C-644F-AF45-E0FDC0391FB1}" destId="{5C0BD397-3F3B-DB4C-8D2A-FB9D22745666}"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460F2-77E9-6240-96D5-992448B0828D}">
      <dsp:nvSpPr>
        <dsp:cNvPr id="0" name=""/>
        <dsp:cNvSpPr/>
      </dsp:nvSpPr>
      <dsp:spPr>
        <a:xfrm>
          <a:off x="4042"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4042" y="1856058"/>
        <a:ext cx="1838086" cy="666149"/>
      </dsp:txXfrm>
    </dsp:sp>
    <dsp:sp modelId="{64E4A5CA-3C0E-3142-B2A6-9BD6A8B02DBB}">
      <dsp:nvSpPr>
        <dsp:cNvPr id="0" name=""/>
        <dsp:cNvSpPr/>
      </dsp:nvSpPr>
      <dsp:spPr>
        <a:xfrm>
          <a:off x="380518"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410990" y="2552680"/>
        <a:ext cx="1777142" cy="979456"/>
      </dsp:txXfrm>
    </dsp:sp>
    <dsp:sp modelId="{75D201E5-1A49-7941-BCEA-076CB4A91D3A}">
      <dsp:nvSpPr>
        <dsp:cNvPr id="0" name=""/>
        <dsp:cNvSpPr/>
      </dsp:nvSpPr>
      <dsp:spPr>
        <a:xfrm>
          <a:off x="2120776"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120776" y="2051844"/>
        <a:ext cx="453443" cy="274578"/>
      </dsp:txXfrm>
    </dsp:sp>
    <dsp:sp modelId="{58033C88-2395-B04B-ABD8-DFA668CAD7E9}">
      <dsp:nvSpPr>
        <dsp:cNvPr id="0" name=""/>
        <dsp:cNvSpPr/>
      </dsp:nvSpPr>
      <dsp:spPr>
        <a:xfrm>
          <a:off x="2956718"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2956718" y="1856058"/>
        <a:ext cx="1838086" cy="666149"/>
      </dsp:txXfrm>
    </dsp:sp>
    <dsp:sp modelId="{DC32AEDB-9DC4-5248-820B-4FAEF8134F64}">
      <dsp:nvSpPr>
        <dsp:cNvPr id="0" name=""/>
        <dsp:cNvSpPr/>
      </dsp:nvSpPr>
      <dsp:spPr>
        <a:xfrm>
          <a:off x="3333194"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3363666" y="2552680"/>
        <a:ext cx="1777142" cy="979456"/>
      </dsp:txXfrm>
    </dsp:sp>
    <dsp:sp modelId="{3CE71071-2257-374D-B639-230F3C6309F8}">
      <dsp:nvSpPr>
        <dsp:cNvPr id="0" name=""/>
        <dsp:cNvSpPr/>
      </dsp:nvSpPr>
      <dsp:spPr>
        <a:xfrm>
          <a:off x="5073452"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073452" y="2051844"/>
        <a:ext cx="453443" cy="274578"/>
      </dsp:txXfrm>
    </dsp:sp>
    <dsp:sp modelId="{B52BB2C9-941C-BB43-A0C2-65B017264755}">
      <dsp:nvSpPr>
        <dsp:cNvPr id="0" name=""/>
        <dsp:cNvSpPr/>
      </dsp:nvSpPr>
      <dsp:spPr>
        <a:xfrm>
          <a:off x="5909394"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5909394" y="1856058"/>
        <a:ext cx="1838086" cy="666149"/>
      </dsp:txXfrm>
    </dsp:sp>
    <dsp:sp modelId="{5C0BD397-3F3B-DB4C-8D2A-FB9D22745666}">
      <dsp:nvSpPr>
        <dsp:cNvPr id="0" name=""/>
        <dsp:cNvSpPr/>
      </dsp:nvSpPr>
      <dsp:spPr>
        <a:xfrm>
          <a:off x="6285870"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6316342" y="2552680"/>
        <a:ext cx="1777142" cy="9794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460F2-77E9-6240-96D5-992448B0828D}">
      <dsp:nvSpPr>
        <dsp:cNvPr id="0" name=""/>
        <dsp:cNvSpPr/>
      </dsp:nvSpPr>
      <dsp:spPr>
        <a:xfrm>
          <a:off x="4042"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4042" y="1856058"/>
        <a:ext cx="1838086" cy="666149"/>
      </dsp:txXfrm>
    </dsp:sp>
    <dsp:sp modelId="{64E4A5CA-3C0E-3142-B2A6-9BD6A8B02DBB}">
      <dsp:nvSpPr>
        <dsp:cNvPr id="0" name=""/>
        <dsp:cNvSpPr/>
      </dsp:nvSpPr>
      <dsp:spPr>
        <a:xfrm>
          <a:off x="380518"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410990" y="2552680"/>
        <a:ext cx="1777142" cy="979456"/>
      </dsp:txXfrm>
    </dsp:sp>
    <dsp:sp modelId="{75D201E5-1A49-7941-BCEA-076CB4A91D3A}">
      <dsp:nvSpPr>
        <dsp:cNvPr id="0" name=""/>
        <dsp:cNvSpPr/>
      </dsp:nvSpPr>
      <dsp:spPr>
        <a:xfrm>
          <a:off x="2120776"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120776" y="2051844"/>
        <a:ext cx="453443" cy="274578"/>
      </dsp:txXfrm>
    </dsp:sp>
    <dsp:sp modelId="{58033C88-2395-B04B-ABD8-DFA668CAD7E9}">
      <dsp:nvSpPr>
        <dsp:cNvPr id="0" name=""/>
        <dsp:cNvSpPr/>
      </dsp:nvSpPr>
      <dsp:spPr>
        <a:xfrm>
          <a:off x="2956718"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2956718" y="1856058"/>
        <a:ext cx="1838086" cy="666149"/>
      </dsp:txXfrm>
    </dsp:sp>
    <dsp:sp modelId="{DC32AEDB-9DC4-5248-820B-4FAEF8134F64}">
      <dsp:nvSpPr>
        <dsp:cNvPr id="0" name=""/>
        <dsp:cNvSpPr/>
      </dsp:nvSpPr>
      <dsp:spPr>
        <a:xfrm>
          <a:off x="3333194"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3363666" y="2552680"/>
        <a:ext cx="1777142" cy="979456"/>
      </dsp:txXfrm>
    </dsp:sp>
    <dsp:sp modelId="{3CE71071-2257-374D-B639-230F3C6309F8}">
      <dsp:nvSpPr>
        <dsp:cNvPr id="0" name=""/>
        <dsp:cNvSpPr/>
      </dsp:nvSpPr>
      <dsp:spPr>
        <a:xfrm>
          <a:off x="5073452"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073452" y="2051844"/>
        <a:ext cx="453443" cy="274578"/>
      </dsp:txXfrm>
    </dsp:sp>
    <dsp:sp modelId="{B52BB2C9-941C-BB43-A0C2-65B017264755}">
      <dsp:nvSpPr>
        <dsp:cNvPr id="0" name=""/>
        <dsp:cNvSpPr/>
      </dsp:nvSpPr>
      <dsp:spPr>
        <a:xfrm>
          <a:off x="5909394"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5909394" y="1856058"/>
        <a:ext cx="1838086" cy="666149"/>
      </dsp:txXfrm>
    </dsp:sp>
    <dsp:sp modelId="{5C0BD397-3F3B-DB4C-8D2A-FB9D22745666}">
      <dsp:nvSpPr>
        <dsp:cNvPr id="0" name=""/>
        <dsp:cNvSpPr/>
      </dsp:nvSpPr>
      <dsp:spPr>
        <a:xfrm>
          <a:off x="6285870"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6316342" y="2552680"/>
        <a:ext cx="1777142" cy="9794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460F2-77E9-6240-96D5-992448B0828D}">
      <dsp:nvSpPr>
        <dsp:cNvPr id="0" name=""/>
        <dsp:cNvSpPr/>
      </dsp:nvSpPr>
      <dsp:spPr>
        <a:xfrm>
          <a:off x="4042"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4042" y="1856058"/>
        <a:ext cx="1838086" cy="666149"/>
      </dsp:txXfrm>
    </dsp:sp>
    <dsp:sp modelId="{64E4A5CA-3C0E-3142-B2A6-9BD6A8B02DBB}">
      <dsp:nvSpPr>
        <dsp:cNvPr id="0" name=""/>
        <dsp:cNvSpPr/>
      </dsp:nvSpPr>
      <dsp:spPr>
        <a:xfrm>
          <a:off x="380518"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410990" y="2552680"/>
        <a:ext cx="1777142" cy="979456"/>
      </dsp:txXfrm>
    </dsp:sp>
    <dsp:sp modelId="{75D201E5-1A49-7941-BCEA-076CB4A91D3A}">
      <dsp:nvSpPr>
        <dsp:cNvPr id="0" name=""/>
        <dsp:cNvSpPr/>
      </dsp:nvSpPr>
      <dsp:spPr>
        <a:xfrm>
          <a:off x="2120776"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120776" y="2051844"/>
        <a:ext cx="453443" cy="274578"/>
      </dsp:txXfrm>
    </dsp:sp>
    <dsp:sp modelId="{58033C88-2395-B04B-ABD8-DFA668CAD7E9}">
      <dsp:nvSpPr>
        <dsp:cNvPr id="0" name=""/>
        <dsp:cNvSpPr/>
      </dsp:nvSpPr>
      <dsp:spPr>
        <a:xfrm>
          <a:off x="2956718"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2956718" y="1856058"/>
        <a:ext cx="1838086" cy="666149"/>
      </dsp:txXfrm>
    </dsp:sp>
    <dsp:sp modelId="{DC32AEDB-9DC4-5248-820B-4FAEF8134F64}">
      <dsp:nvSpPr>
        <dsp:cNvPr id="0" name=""/>
        <dsp:cNvSpPr/>
      </dsp:nvSpPr>
      <dsp:spPr>
        <a:xfrm>
          <a:off x="3333194"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3363666" y="2552680"/>
        <a:ext cx="1777142" cy="979456"/>
      </dsp:txXfrm>
    </dsp:sp>
    <dsp:sp modelId="{3CE71071-2257-374D-B639-230F3C6309F8}">
      <dsp:nvSpPr>
        <dsp:cNvPr id="0" name=""/>
        <dsp:cNvSpPr/>
      </dsp:nvSpPr>
      <dsp:spPr>
        <a:xfrm>
          <a:off x="5073452" y="1960318"/>
          <a:ext cx="590732" cy="457630"/>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073452" y="2051844"/>
        <a:ext cx="453443" cy="274578"/>
      </dsp:txXfrm>
    </dsp:sp>
    <dsp:sp modelId="{B52BB2C9-941C-BB43-A0C2-65B017264755}">
      <dsp:nvSpPr>
        <dsp:cNvPr id="0" name=""/>
        <dsp:cNvSpPr/>
      </dsp:nvSpPr>
      <dsp:spPr>
        <a:xfrm>
          <a:off x="5909394" y="1856058"/>
          <a:ext cx="1838086" cy="99922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a:t>Click to edit master text styles</a:t>
          </a:r>
        </a:p>
      </dsp:txBody>
      <dsp:txXfrm>
        <a:off x="5909394" y="1856058"/>
        <a:ext cx="1838086" cy="666149"/>
      </dsp:txXfrm>
    </dsp:sp>
    <dsp:sp modelId="{5C0BD397-3F3B-DB4C-8D2A-FB9D22745666}">
      <dsp:nvSpPr>
        <dsp:cNvPr id="0" name=""/>
        <dsp:cNvSpPr/>
      </dsp:nvSpPr>
      <dsp:spPr>
        <a:xfrm>
          <a:off x="6285870" y="2522208"/>
          <a:ext cx="1838086" cy="10404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Click to edit master text styles</a:t>
          </a:r>
        </a:p>
      </dsp:txBody>
      <dsp:txXfrm>
        <a:off x="6316342" y="2552680"/>
        <a:ext cx="1777142" cy="979456"/>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D6733D-2B8E-4794-B148-1B90723F6F83}" type="datetimeFigureOut">
              <a:rPr lang="en-US" smtClean="0"/>
              <a:t>7/23/21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BF75C7-E56D-4370-9C4E-FB83352C3BFC}" type="slidenum">
              <a:rPr lang="en-US" smtClean="0"/>
              <a:t>‹#›</a:t>
            </a:fld>
            <a:endParaRPr lang="en-US"/>
          </a:p>
        </p:txBody>
      </p:sp>
    </p:spTree>
    <p:extLst>
      <p:ext uri="{BB962C8B-B14F-4D97-AF65-F5344CB8AC3E}">
        <p14:creationId xmlns:p14="http://schemas.microsoft.com/office/powerpoint/2010/main" val="3020557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82346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7BF75C7-E56D-4370-9C4E-FB83352C3BFC}" type="slidenum">
              <a:rPr lang="en-US" smtClean="0"/>
              <a:t>10</a:t>
            </a:fld>
            <a:endParaRPr lang="en-US"/>
          </a:p>
        </p:txBody>
      </p:sp>
    </p:spTree>
    <p:extLst>
      <p:ext uri="{BB962C8B-B14F-4D97-AF65-F5344CB8AC3E}">
        <p14:creationId xmlns:p14="http://schemas.microsoft.com/office/powerpoint/2010/main" val="1566822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BF75C7-E56D-4370-9C4E-FB83352C3BFC}" type="slidenum">
              <a:rPr lang="en-US" smtClean="0"/>
              <a:t>11</a:t>
            </a:fld>
            <a:endParaRPr lang="en-US"/>
          </a:p>
        </p:txBody>
      </p:sp>
    </p:spTree>
    <p:extLst>
      <p:ext uri="{BB962C8B-B14F-4D97-AF65-F5344CB8AC3E}">
        <p14:creationId xmlns:p14="http://schemas.microsoft.com/office/powerpoint/2010/main" val="1918620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BF75C7-E56D-4370-9C4E-FB83352C3BFC}" type="slidenum">
              <a:rPr lang="en-US" smtClean="0"/>
              <a:t>12</a:t>
            </a:fld>
            <a:endParaRPr lang="en-US"/>
          </a:p>
        </p:txBody>
      </p:sp>
    </p:spTree>
    <p:extLst>
      <p:ext uri="{BB962C8B-B14F-4D97-AF65-F5344CB8AC3E}">
        <p14:creationId xmlns:p14="http://schemas.microsoft.com/office/powerpoint/2010/main" val="20124800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BF75C7-E56D-4370-9C4E-FB83352C3BFC}" type="slidenum">
              <a:rPr lang="en-US" smtClean="0"/>
              <a:t>13</a:t>
            </a:fld>
            <a:endParaRPr lang="en-US"/>
          </a:p>
        </p:txBody>
      </p:sp>
    </p:spTree>
    <p:extLst>
      <p:ext uri="{BB962C8B-B14F-4D97-AF65-F5344CB8AC3E}">
        <p14:creationId xmlns:p14="http://schemas.microsoft.com/office/powerpoint/2010/main" val="3560846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BF75C7-E56D-4370-9C4E-FB83352C3BFC}" type="slidenum">
              <a:rPr lang="en-US" smtClean="0"/>
              <a:t>14</a:t>
            </a:fld>
            <a:endParaRPr lang="en-US"/>
          </a:p>
        </p:txBody>
      </p:sp>
    </p:spTree>
    <p:extLst>
      <p:ext uri="{BB962C8B-B14F-4D97-AF65-F5344CB8AC3E}">
        <p14:creationId xmlns:p14="http://schemas.microsoft.com/office/powerpoint/2010/main" val="363880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7BF75C7-E56D-4370-9C4E-FB83352C3BFC}" type="slidenum">
              <a:rPr lang="en-US" smtClean="0"/>
              <a:t>2</a:t>
            </a:fld>
            <a:endParaRPr lang="en-US"/>
          </a:p>
        </p:txBody>
      </p:sp>
    </p:spTree>
    <p:extLst>
      <p:ext uri="{BB962C8B-B14F-4D97-AF65-F5344CB8AC3E}">
        <p14:creationId xmlns:p14="http://schemas.microsoft.com/office/powerpoint/2010/main" val="1644078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7BF75C7-E56D-4370-9C4E-FB83352C3BFC}" type="slidenum">
              <a:rPr lang="en-US" smtClean="0"/>
              <a:t>3</a:t>
            </a:fld>
            <a:endParaRPr lang="en-US"/>
          </a:p>
        </p:txBody>
      </p:sp>
    </p:spTree>
    <p:extLst>
      <p:ext uri="{BB962C8B-B14F-4D97-AF65-F5344CB8AC3E}">
        <p14:creationId xmlns:p14="http://schemas.microsoft.com/office/powerpoint/2010/main" val="3157670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7BF75C7-E56D-4370-9C4E-FB83352C3BFC}" type="slidenum">
              <a:rPr lang="en-US" smtClean="0"/>
              <a:t>4</a:t>
            </a:fld>
            <a:endParaRPr lang="en-US"/>
          </a:p>
        </p:txBody>
      </p:sp>
    </p:spTree>
    <p:extLst>
      <p:ext uri="{BB962C8B-B14F-4D97-AF65-F5344CB8AC3E}">
        <p14:creationId xmlns:p14="http://schemas.microsoft.com/office/powerpoint/2010/main" val="1408490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294CD5-0ABA-474F-87AD-1C7F4F1D3CC3}" type="slidenum">
              <a:rPr lang="en-US" smtClean="0"/>
              <a:t>5</a:t>
            </a:fld>
            <a:endParaRPr lang="en-US"/>
          </a:p>
        </p:txBody>
      </p:sp>
    </p:spTree>
    <p:extLst>
      <p:ext uri="{BB962C8B-B14F-4D97-AF65-F5344CB8AC3E}">
        <p14:creationId xmlns:p14="http://schemas.microsoft.com/office/powerpoint/2010/main" val="2522111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is it native?</a:t>
            </a:r>
          </a:p>
          <a:p>
            <a:endParaRPr lang="en-US"/>
          </a:p>
          <a:p>
            <a:pPr marL="228600" indent="-228600">
              <a:buAutoNum type="arabicPeriod"/>
            </a:pPr>
            <a:r>
              <a:rPr lang="en-US"/>
              <a:t>Everything starts with your app code. This is where you want to spend all your time being productive. And you want to deliver your app on 1+ devices</a:t>
            </a:r>
          </a:p>
          <a:p>
            <a:pPr marL="228600" indent="-228600">
              <a:buAutoNum type="arabicPeriod"/>
            </a:pPr>
            <a:r>
              <a:rPr lang="en-US"/>
              <a:t>The first layer of the technology cake is the native platform SDK. This what Google, Android, and Microsoft ship for those platforms</a:t>
            </a:r>
          </a:p>
          <a:p>
            <a:pPr marL="228600" indent="-228600">
              <a:buAutoNum type="arabicPeriod"/>
            </a:pPr>
            <a:r>
              <a:rPr lang="en-US"/>
              <a:t>So how do we get from our .NET app code to those platforms and running on devices?</a:t>
            </a:r>
          </a:p>
          <a:p>
            <a:pPr marL="228600" indent="-228600">
              <a:buAutoNum type="arabicPeriod"/>
            </a:pPr>
            <a:r>
              <a:rPr lang="en-US"/>
              <a:t>First we need something that can run .NET code: the .NET Runtime. (Yes, it uses </a:t>
            </a:r>
            <a:r>
              <a:rPr lang="en-US" err="1"/>
              <a:t>MonoVM</a:t>
            </a:r>
            <a:r>
              <a:rPr lang="en-US"/>
              <a:t> on mobile and Mac, and </a:t>
            </a:r>
            <a:r>
              <a:rPr lang="en-US" err="1"/>
              <a:t>CoreCLR</a:t>
            </a:r>
            <a:r>
              <a:rPr lang="en-US"/>
              <a:t> on Windows, but that’s not terribly important because...)</a:t>
            </a:r>
          </a:p>
          <a:p>
            <a:pPr marL="228600" indent="-228600">
              <a:buAutoNum type="arabicPeriod"/>
            </a:pPr>
            <a:r>
              <a:rPr lang="en-US"/>
              <a:t>Next we need a common .NET API we can write our code against, and that’s the Base Class Library (BCL). New in .NET 6 app runtimes use the same BCL.</a:t>
            </a:r>
          </a:p>
          <a:p>
            <a:pPr marL="228600" indent="-228600">
              <a:buAutoNum type="arabicPeriod"/>
            </a:pPr>
            <a:r>
              <a:rPr lang="en-US"/>
              <a:t>To use .NET against native platform SDKs we need a .NET representation of them. We do this via binding a .NET API and implementation to the native API. When you call a native method from C#, it’s just as if you had done it from Obj-C, Swift, Java, Kotlin, or C++.</a:t>
            </a:r>
          </a:p>
          <a:p>
            <a:pPr marL="228600" indent="-228600">
              <a:buAutoNum type="arabicPeriod"/>
            </a:pPr>
            <a:r>
              <a:rPr lang="en-US"/>
              <a:t>The final layer of the cake that really makes it delicious is .NET MAUI. .NET MAUI provides a rich library of controls, layouts, and services that work across all of the platforms supported, so you need only master one API to get native apps. </a:t>
            </a:r>
          </a:p>
          <a:p>
            <a:pPr marL="228600" indent="-228600">
              <a:buAutoNum type="arabicPeriod"/>
            </a:pPr>
            <a:r>
              <a:rPr lang="en-US"/>
              <a:t>(next slide) With .NET MAUI, all of that complexity is delivered in a single framework that gives you access to it all.</a:t>
            </a:r>
          </a:p>
        </p:txBody>
      </p:sp>
      <p:sp>
        <p:nvSpPr>
          <p:cNvPr id="4" name="Slide Number Placeholder 3"/>
          <p:cNvSpPr>
            <a:spLocks noGrp="1"/>
          </p:cNvSpPr>
          <p:nvPr>
            <p:ph type="sldNum" sz="quarter" idx="5"/>
          </p:nvPr>
        </p:nvSpPr>
        <p:spPr/>
        <p:txBody>
          <a:bodyPr/>
          <a:lstStyle/>
          <a:p>
            <a:fld id="{CC294CD5-0ABA-474F-87AD-1C7F4F1D3CC3}" type="slidenum">
              <a:rPr lang="en-US" smtClean="0"/>
              <a:t>6</a:t>
            </a:fld>
            <a:endParaRPr lang="en-US"/>
          </a:p>
        </p:txBody>
      </p:sp>
    </p:spTree>
    <p:extLst>
      <p:ext uri="{BB962C8B-B14F-4D97-AF65-F5344CB8AC3E}">
        <p14:creationId xmlns:p14="http://schemas.microsoft.com/office/powerpoint/2010/main" val="3716932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t>With .NET MAUI, all of that complexity is delivered in a single framework that gives you access to it all.</a:t>
            </a:r>
          </a:p>
        </p:txBody>
      </p:sp>
      <p:sp>
        <p:nvSpPr>
          <p:cNvPr id="4" name="Slide Number Placeholder 3"/>
          <p:cNvSpPr>
            <a:spLocks noGrp="1"/>
          </p:cNvSpPr>
          <p:nvPr>
            <p:ph type="sldNum" sz="quarter" idx="5"/>
          </p:nvPr>
        </p:nvSpPr>
        <p:spPr/>
        <p:txBody>
          <a:bodyPr/>
          <a:lstStyle/>
          <a:p>
            <a:fld id="{CC294CD5-0ABA-474F-87AD-1C7F4F1D3CC3}" type="slidenum">
              <a:rPr lang="en-US" smtClean="0"/>
              <a:t>7</a:t>
            </a:fld>
            <a:endParaRPr lang="en-US"/>
          </a:p>
        </p:txBody>
      </p:sp>
    </p:spTree>
    <p:extLst>
      <p:ext uri="{BB962C8B-B14F-4D97-AF65-F5344CB8AC3E}">
        <p14:creationId xmlns:p14="http://schemas.microsoft.com/office/powerpoint/2010/main" val="2197463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7BF75C7-E56D-4370-9C4E-FB83352C3BFC}" type="slidenum">
              <a:rPr lang="en-US" smtClean="0"/>
              <a:t>8</a:t>
            </a:fld>
            <a:endParaRPr lang="en-US"/>
          </a:p>
        </p:txBody>
      </p:sp>
    </p:spTree>
    <p:extLst>
      <p:ext uri="{BB962C8B-B14F-4D97-AF65-F5344CB8AC3E}">
        <p14:creationId xmlns:p14="http://schemas.microsoft.com/office/powerpoint/2010/main" val="2889976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BF75C7-E56D-4370-9C4E-FB83352C3BFC}" type="slidenum">
              <a:rPr lang="en-US" smtClean="0"/>
              <a:t>9</a:t>
            </a:fld>
            <a:endParaRPr lang="en-US"/>
          </a:p>
        </p:txBody>
      </p:sp>
    </p:spTree>
    <p:extLst>
      <p:ext uri="{BB962C8B-B14F-4D97-AF65-F5344CB8AC3E}">
        <p14:creationId xmlns:p14="http://schemas.microsoft.com/office/powerpoint/2010/main" val="475446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1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3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6EBB5-4618-A74A-9CF5-DEFE4AC320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A87C9F-4328-6542-B4B1-C2E89290BB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92C844-483A-F247-9EF1-2AEB5C055E84}"/>
              </a:ext>
            </a:extLst>
          </p:cNvPr>
          <p:cNvSpPr>
            <a:spLocks noGrp="1"/>
          </p:cNvSpPr>
          <p:nvPr>
            <p:ph type="dt" sz="half" idx="10"/>
          </p:nvPr>
        </p:nvSpPr>
        <p:spPr/>
        <p:txBody>
          <a:bodyPr/>
          <a:lstStyle/>
          <a:p>
            <a:fld id="{56768435-DD3B-A64A-83AE-6E1472C734DE}" type="datetimeFigureOut">
              <a:rPr lang="en-US" smtClean="0"/>
              <a:t>7/23/21</a:t>
            </a:fld>
            <a:endParaRPr lang="en-US"/>
          </a:p>
        </p:txBody>
      </p:sp>
      <p:sp>
        <p:nvSpPr>
          <p:cNvPr id="5" name="Footer Placeholder 4">
            <a:extLst>
              <a:ext uri="{FF2B5EF4-FFF2-40B4-BE49-F238E27FC236}">
                <a16:creationId xmlns:a16="http://schemas.microsoft.com/office/drawing/2014/main" id="{AFBC14E7-F4A2-4240-B15E-2784220142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B89397-42FD-6545-858E-396FE591D35A}"/>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104117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37D8-844E-D84C-9ADC-CED1E3D428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5FE44E-C530-C34B-A96E-3781A37A33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B30BAB-957F-B74B-920F-095E3572F6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2A6D4C-F112-C048-A429-7A12161ED673}"/>
              </a:ext>
            </a:extLst>
          </p:cNvPr>
          <p:cNvSpPr>
            <a:spLocks noGrp="1"/>
          </p:cNvSpPr>
          <p:nvPr>
            <p:ph type="dt" sz="half" idx="10"/>
          </p:nvPr>
        </p:nvSpPr>
        <p:spPr/>
        <p:txBody>
          <a:bodyPr/>
          <a:lstStyle/>
          <a:p>
            <a:fld id="{56768435-DD3B-A64A-83AE-6E1472C734DE}" type="datetimeFigureOut">
              <a:rPr lang="en-US" smtClean="0"/>
              <a:t>7/23/21</a:t>
            </a:fld>
            <a:endParaRPr lang="en-US"/>
          </a:p>
        </p:txBody>
      </p:sp>
      <p:sp>
        <p:nvSpPr>
          <p:cNvPr id="6" name="Footer Placeholder 5">
            <a:extLst>
              <a:ext uri="{FF2B5EF4-FFF2-40B4-BE49-F238E27FC236}">
                <a16:creationId xmlns:a16="http://schemas.microsoft.com/office/drawing/2014/main" id="{4AAEF378-D61E-9C44-8CB6-41D8EEFCE5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24E0DB-6C26-714C-B6CA-3D6C6A90EA3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718262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2A391-BAC3-FB43-8015-78BF4D34DB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507D2-F135-CF40-8FF8-8D7B9B973B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8BD6B5-4CC9-6547-BFF1-B3BDF9E2F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E170D6-80CA-1940-8D3B-02DF1124A9CA}"/>
              </a:ext>
            </a:extLst>
          </p:cNvPr>
          <p:cNvSpPr>
            <a:spLocks noGrp="1"/>
          </p:cNvSpPr>
          <p:nvPr>
            <p:ph type="dt" sz="half" idx="10"/>
          </p:nvPr>
        </p:nvSpPr>
        <p:spPr/>
        <p:txBody>
          <a:bodyPr/>
          <a:lstStyle/>
          <a:p>
            <a:fld id="{56768435-DD3B-A64A-83AE-6E1472C734DE}" type="datetimeFigureOut">
              <a:rPr lang="en-US" smtClean="0"/>
              <a:t>7/23/21</a:t>
            </a:fld>
            <a:endParaRPr lang="en-US"/>
          </a:p>
        </p:txBody>
      </p:sp>
      <p:sp>
        <p:nvSpPr>
          <p:cNvPr id="6" name="Footer Placeholder 5">
            <a:extLst>
              <a:ext uri="{FF2B5EF4-FFF2-40B4-BE49-F238E27FC236}">
                <a16:creationId xmlns:a16="http://schemas.microsoft.com/office/drawing/2014/main" id="{F57E9614-2C5E-694E-9426-4134824A3F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F7326C-C2B6-EA43-982D-571EF0AC06D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612790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6EBB5-4618-A74A-9CF5-DEFE4AC320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A87C9F-4328-6542-B4B1-C2E89290BB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92C844-483A-F247-9EF1-2AEB5C055E84}"/>
              </a:ext>
            </a:extLst>
          </p:cNvPr>
          <p:cNvSpPr>
            <a:spLocks noGrp="1"/>
          </p:cNvSpPr>
          <p:nvPr>
            <p:ph type="dt" sz="half" idx="10"/>
          </p:nvPr>
        </p:nvSpPr>
        <p:spPr/>
        <p:txBody>
          <a:bodyPr/>
          <a:lstStyle/>
          <a:p>
            <a:fld id="{56768435-DD3B-A64A-83AE-6E1472C734DE}" type="datetimeFigureOut">
              <a:rPr lang="en-US" smtClean="0"/>
              <a:t>7/23/21</a:t>
            </a:fld>
            <a:endParaRPr lang="en-US"/>
          </a:p>
        </p:txBody>
      </p:sp>
      <p:sp>
        <p:nvSpPr>
          <p:cNvPr id="5" name="Footer Placeholder 4">
            <a:extLst>
              <a:ext uri="{FF2B5EF4-FFF2-40B4-BE49-F238E27FC236}">
                <a16:creationId xmlns:a16="http://schemas.microsoft.com/office/drawing/2014/main" id="{AFBC14E7-F4A2-4240-B15E-2784220142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B89397-42FD-6545-858E-396FE591D35A}"/>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6807010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200A5D-F48F-2045-B352-541566D213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7/23/21</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7269515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0242-70BB-0443-8F5A-AB15A79601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018F85-C698-9F4F-AF3E-B442861733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075E01-4CD1-F546-9FB5-DA511C6B1E71}"/>
              </a:ext>
            </a:extLst>
          </p:cNvPr>
          <p:cNvSpPr>
            <a:spLocks noGrp="1"/>
          </p:cNvSpPr>
          <p:nvPr>
            <p:ph type="dt" sz="half" idx="10"/>
          </p:nvPr>
        </p:nvSpPr>
        <p:spPr/>
        <p:txBody>
          <a:bodyPr/>
          <a:lstStyle/>
          <a:p>
            <a:fld id="{56768435-DD3B-A64A-83AE-6E1472C734DE}" type="datetimeFigureOut">
              <a:rPr lang="en-US" smtClean="0"/>
              <a:t>7/23/21</a:t>
            </a:fld>
            <a:endParaRPr lang="en-US"/>
          </a:p>
        </p:txBody>
      </p:sp>
      <p:sp>
        <p:nvSpPr>
          <p:cNvPr id="5" name="Footer Placeholder 4">
            <a:extLst>
              <a:ext uri="{FF2B5EF4-FFF2-40B4-BE49-F238E27FC236}">
                <a16:creationId xmlns:a16="http://schemas.microsoft.com/office/drawing/2014/main" id="{D4DB68C5-8234-2849-BFAC-DF068ED6D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24528-CC24-F14C-B29C-47585F8215E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8698326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DE66C-C546-4A40-8480-202F5812E5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64D192-6D3D-8542-890D-09BFA4EE44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62B635-C86B-704A-ADAF-14EF22B889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97E27D-0320-304F-8CA0-A5561B7F4D4A}"/>
              </a:ext>
            </a:extLst>
          </p:cNvPr>
          <p:cNvSpPr>
            <a:spLocks noGrp="1"/>
          </p:cNvSpPr>
          <p:nvPr>
            <p:ph type="dt" sz="half" idx="10"/>
          </p:nvPr>
        </p:nvSpPr>
        <p:spPr/>
        <p:txBody>
          <a:bodyPr/>
          <a:lstStyle/>
          <a:p>
            <a:fld id="{56768435-DD3B-A64A-83AE-6E1472C734DE}" type="datetimeFigureOut">
              <a:rPr lang="en-US" smtClean="0"/>
              <a:t>7/23/21</a:t>
            </a:fld>
            <a:endParaRPr lang="en-US"/>
          </a:p>
        </p:txBody>
      </p:sp>
      <p:sp>
        <p:nvSpPr>
          <p:cNvPr id="6" name="Footer Placeholder 5">
            <a:extLst>
              <a:ext uri="{FF2B5EF4-FFF2-40B4-BE49-F238E27FC236}">
                <a16:creationId xmlns:a16="http://schemas.microsoft.com/office/drawing/2014/main" id="{D52745B4-B055-4C48-BC81-3C6099262A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22969A-B3F6-F84C-BCEA-9329C30D28F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255452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B1338-55EC-A942-84DD-F73B45509A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ECBCC5-7FC7-D84B-9D0A-FCA52296A7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378339-F627-C546-94EB-A28D6634B8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22F18D-9EF8-1D47-8083-1230456AEC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ED28F0-C86D-6C46-A578-21E78F1127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FE1844-F987-2743-9C19-F60DDC707F31}"/>
              </a:ext>
            </a:extLst>
          </p:cNvPr>
          <p:cNvSpPr>
            <a:spLocks noGrp="1"/>
          </p:cNvSpPr>
          <p:nvPr>
            <p:ph type="dt" sz="half" idx="10"/>
          </p:nvPr>
        </p:nvSpPr>
        <p:spPr/>
        <p:txBody>
          <a:bodyPr/>
          <a:lstStyle/>
          <a:p>
            <a:fld id="{56768435-DD3B-A64A-83AE-6E1472C734DE}" type="datetimeFigureOut">
              <a:rPr lang="en-US" smtClean="0"/>
              <a:t>7/23/21</a:t>
            </a:fld>
            <a:endParaRPr lang="en-US"/>
          </a:p>
        </p:txBody>
      </p:sp>
      <p:sp>
        <p:nvSpPr>
          <p:cNvPr id="8" name="Footer Placeholder 7">
            <a:extLst>
              <a:ext uri="{FF2B5EF4-FFF2-40B4-BE49-F238E27FC236}">
                <a16:creationId xmlns:a16="http://schemas.microsoft.com/office/drawing/2014/main" id="{5A44F3CA-8B6B-8241-859E-4BCD63A3DF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F82F9F-B981-984E-B54D-F2175E51A0A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6400039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7/23/21</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8" name="Diagram 7">
            <a:extLst>
              <a:ext uri="{FF2B5EF4-FFF2-40B4-BE49-F238E27FC236}">
                <a16:creationId xmlns:a16="http://schemas.microsoft.com/office/drawing/2014/main" id="{C36F78F6-6DC9-D949-AF8D-A8C1EADF015D}"/>
              </a:ext>
            </a:extLst>
          </p:cNvPr>
          <p:cNvGraphicFramePr/>
          <p:nvPr userDrawn="1">
            <p:extLst>
              <p:ext uri="{D42A27DB-BD31-4B8C-83A1-F6EECF244321}">
                <p14:modId xmlns:p14="http://schemas.microsoft.com/office/powerpoint/2010/main" val="2067475361"/>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3722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7/23/21</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7" name="Chart 6">
            <a:extLst>
              <a:ext uri="{FF2B5EF4-FFF2-40B4-BE49-F238E27FC236}">
                <a16:creationId xmlns:a16="http://schemas.microsoft.com/office/drawing/2014/main" id="{5AA06D60-2B39-1E4E-92DE-76EC52E09448}"/>
              </a:ext>
            </a:extLst>
          </p:cNvPr>
          <p:cNvGraphicFramePr/>
          <p:nvPr userDrawn="1">
            <p:extLst>
              <p:ext uri="{D42A27DB-BD31-4B8C-83A1-F6EECF244321}">
                <p14:modId xmlns:p14="http://schemas.microsoft.com/office/powerpoint/2010/main" val="4275663555"/>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984510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EE777-BA56-8D43-9B64-2DBBE6F252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2AF182-9E0B-6D41-BF50-D2CFC04CCDDE}"/>
              </a:ext>
            </a:extLst>
          </p:cNvPr>
          <p:cNvSpPr>
            <a:spLocks noGrp="1"/>
          </p:cNvSpPr>
          <p:nvPr>
            <p:ph type="dt" sz="half" idx="10"/>
          </p:nvPr>
        </p:nvSpPr>
        <p:spPr/>
        <p:txBody>
          <a:bodyPr/>
          <a:lstStyle/>
          <a:p>
            <a:fld id="{56768435-DD3B-A64A-83AE-6E1472C734DE}" type="datetimeFigureOut">
              <a:rPr lang="en-US" smtClean="0"/>
              <a:t>7/23/21</a:t>
            </a:fld>
            <a:endParaRPr lang="en-US"/>
          </a:p>
        </p:txBody>
      </p:sp>
      <p:sp>
        <p:nvSpPr>
          <p:cNvPr id="4" name="Footer Placeholder 3">
            <a:extLst>
              <a:ext uri="{FF2B5EF4-FFF2-40B4-BE49-F238E27FC236}">
                <a16:creationId xmlns:a16="http://schemas.microsoft.com/office/drawing/2014/main" id="{93EC5E1D-7988-E14F-9B0B-68469E479A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B467C8-2E1A-584B-AB43-88C4F79C411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510273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200A5D-F48F-2045-B352-541566D2139A}"/>
              </a:ext>
            </a:extLst>
          </p:cNvPr>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7/23/21</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8203739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7/23/21</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pic>
        <p:nvPicPr>
          <p:cNvPr id="5" name="Graphic 4">
            <a:extLst>
              <a:ext uri="{FF2B5EF4-FFF2-40B4-BE49-F238E27FC236}">
                <a16:creationId xmlns:a16="http://schemas.microsoft.com/office/drawing/2014/main" id="{9A1BD933-F351-EF4F-BCA8-EFF3A2B49D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9854" y="-385355"/>
            <a:ext cx="12843313" cy="7628709"/>
          </a:xfrm>
          <a:prstGeom prst="rect">
            <a:avLst/>
          </a:prstGeom>
        </p:spPr>
      </p:pic>
      <p:sp>
        <p:nvSpPr>
          <p:cNvPr id="6" name="Rectangle: Rounded Corners 4">
            <a:extLst>
              <a:ext uri="{FF2B5EF4-FFF2-40B4-BE49-F238E27FC236}">
                <a16:creationId xmlns:a16="http://schemas.microsoft.com/office/drawing/2014/main" id="{53E76F8A-8310-4248-BDD1-CAA6E66BB7EA}"/>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rPr>
              <a:t>RELEASED</a:t>
            </a:r>
          </a:p>
        </p:txBody>
      </p:sp>
      <p:pic>
        <p:nvPicPr>
          <p:cNvPr id="9" name="Graphic 8">
            <a:extLst>
              <a:ext uri="{FF2B5EF4-FFF2-40B4-BE49-F238E27FC236}">
                <a16:creationId xmlns:a16="http://schemas.microsoft.com/office/drawing/2014/main" id="{D703783C-5DF0-E64C-96C1-CB5806AC3357}"/>
              </a:ext>
            </a:extLst>
          </p:cNvPr>
          <p:cNvPicPr>
            <a:picLocks noChangeAspect="1"/>
          </p:cNvPicPr>
          <p:nvPr userDrawn="1"/>
        </p:nvPicPr>
        <p:blipFill>
          <a:blip r:embed="rId4">
            <a:alphaModFix amt="39000"/>
            <a:extLst>
              <a:ext uri="{96DAC541-7B7A-43D3-8B79-37D633B846F1}">
                <asvg:svgBlip xmlns:asvg="http://schemas.microsoft.com/office/drawing/2016/SVG/main" r:embed="rId5"/>
              </a:ext>
            </a:extLst>
          </a:blip>
          <a:stretch>
            <a:fillRect/>
          </a:stretch>
        </p:blipFill>
        <p:spPr>
          <a:xfrm>
            <a:off x="10692493" y="418140"/>
            <a:ext cx="800100" cy="927100"/>
          </a:xfrm>
          <a:prstGeom prst="rect">
            <a:avLst/>
          </a:prstGeom>
        </p:spPr>
      </p:pic>
      <p:sp>
        <p:nvSpPr>
          <p:cNvPr id="10" name="Content Placeholder 12">
            <a:extLst>
              <a:ext uri="{FF2B5EF4-FFF2-40B4-BE49-F238E27FC236}">
                <a16:creationId xmlns:a16="http://schemas.microsoft.com/office/drawing/2014/main" id="{28CD45D5-A0C7-A147-861A-66E3F66CC6AE}"/>
              </a:ext>
            </a:extLst>
          </p:cNvPr>
          <p:cNvSpPr>
            <a:spLocks noGrp="1"/>
          </p:cNvSpPr>
          <p:nvPr>
            <p:ph idx="13" hasCustomPrompt="1"/>
          </p:nvPr>
        </p:nvSpPr>
        <p:spPr>
          <a:xfrm>
            <a:off x="838200" y="4607262"/>
            <a:ext cx="10515600" cy="365125"/>
          </a:xfrm>
        </p:spPr>
        <p:txBody>
          <a:bodyPr>
            <a:noAutofit/>
          </a:bodyPr>
          <a:lstStyle>
            <a:lvl1pPr marL="0" indent="0">
              <a:buFont typeface="Arial" panose="020B0604020202020204" pitchFamily="34" charset="0"/>
              <a:buNone/>
              <a:defRPr sz="2400" baseline="0">
                <a:solidFill>
                  <a:schemeClr val="accent4"/>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Link</a:t>
            </a:r>
          </a:p>
        </p:txBody>
      </p:sp>
      <p:pic>
        <p:nvPicPr>
          <p:cNvPr id="11" name="Graphic 10">
            <a:extLst>
              <a:ext uri="{FF2B5EF4-FFF2-40B4-BE49-F238E27FC236}">
                <a16:creationId xmlns:a16="http://schemas.microsoft.com/office/drawing/2014/main" id="{8FA9C7D0-BAE1-3541-8C2D-104A4179155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941481">
            <a:off x="9031505" y="4112521"/>
            <a:ext cx="3276600" cy="3289300"/>
          </a:xfrm>
          <a:prstGeom prst="rect">
            <a:avLst/>
          </a:prstGeom>
        </p:spPr>
      </p:pic>
      <p:sp>
        <p:nvSpPr>
          <p:cNvPr id="12" name="TextBox 11">
            <a:extLst>
              <a:ext uri="{FF2B5EF4-FFF2-40B4-BE49-F238E27FC236}">
                <a16:creationId xmlns:a16="http://schemas.microsoft.com/office/drawing/2014/main" id="{A3E4B969-B544-774C-BF6F-E7C62878234F}"/>
              </a:ext>
            </a:extLst>
          </p:cNvPr>
          <p:cNvSpPr txBox="1"/>
          <p:nvPr userDrawn="1"/>
        </p:nvSpPr>
        <p:spPr>
          <a:xfrm>
            <a:off x="838200" y="1550768"/>
            <a:ext cx="10515600" cy="646331"/>
          </a:xfrm>
          <a:prstGeom prst="rect">
            <a:avLst/>
          </a:prstGeom>
          <a:noFill/>
        </p:spPr>
        <p:txBody>
          <a:bodyPr wrap="square" rtlCol="0">
            <a:spAutoFit/>
          </a:bodyPr>
          <a:lstStyle/>
          <a:p>
            <a:r>
              <a:rPr lang="en-US" sz="3600">
                <a:latin typeface="Open Sans" panose="020B0606030504020204" pitchFamily="34" charset="0"/>
                <a:ea typeface="Open Sans" panose="020B0606030504020204" pitchFamily="34" charset="0"/>
                <a:cs typeface="Open Sans" panose="020B0606030504020204" pitchFamily="34" charset="0"/>
              </a:rPr>
              <a:t>Announcement</a:t>
            </a:r>
          </a:p>
        </p:txBody>
      </p:sp>
      <p:sp>
        <p:nvSpPr>
          <p:cNvPr id="13" name="TextBox 12">
            <a:extLst>
              <a:ext uri="{FF2B5EF4-FFF2-40B4-BE49-F238E27FC236}">
                <a16:creationId xmlns:a16="http://schemas.microsoft.com/office/drawing/2014/main" id="{81D868A8-C314-C544-A4B1-14BE50984BF6}"/>
              </a:ext>
            </a:extLst>
          </p:cNvPr>
          <p:cNvSpPr txBox="1"/>
          <p:nvPr userDrawn="1"/>
        </p:nvSpPr>
        <p:spPr>
          <a:xfrm>
            <a:off x="838200" y="2266385"/>
            <a:ext cx="10515600" cy="1695272"/>
          </a:xfrm>
          <a:prstGeom prst="rect">
            <a:avLst/>
          </a:prstGeom>
          <a:noFill/>
        </p:spPr>
        <p:txBody>
          <a:bodyPr wrap="square" rtlCol="0">
            <a:spAutoFit/>
          </a:bodyPr>
          <a:lstStyle/>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1</a:t>
            </a:r>
          </a:p>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2</a:t>
            </a:r>
          </a:p>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3</a:t>
            </a:r>
          </a:p>
        </p:txBody>
      </p:sp>
    </p:spTree>
    <p:extLst>
      <p:ext uri="{BB962C8B-B14F-4D97-AF65-F5344CB8AC3E}">
        <p14:creationId xmlns:p14="http://schemas.microsoft.com/office/powerpoint/2010/main" val="375904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7/23/21</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7175453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37D8-844E-D84C-9ADC-CED1E3D428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5FE44E-C530-C34B-A96E-3781A37A33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B30BAB-957F-B74B-920F-095E3572F6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2A6D4C-F112-C048-A429-7A12161ED673}"/>
              </a:ext>
            </a:extLst>
          </p:cNvPr>
          <p:cNvSpPr>
            <a:spLocks noGrp="1"/>
          </p:cNvSpPr>
          <p:nvPr>
            <p:ph type="dt" sz="half" idx="10"/>
          </p:nvPr>
        </p:nvSpPr>
        <p:spPr/>
        <p:txBody>
          <a:bodyPr/>
          <a:lstStyle/>
          <a:p>
            <a:fld id="{56768435-DD3B-A64A-83AE-6E1472C734DE}" type="datetimeFigureOut">
              <a:rPr lang="en-US" smtClean="0"/>
              <a:t>7/23/21</a:t>
            </a:fld>
            <a:endParaRPr lang="en-US"/>
          </a:p>
        </p:txBody>
      </p:sp>
      <p:sp>
        <p:nvSpPr>
          <p:cNvPr id="6" name="Footer Placeholder 5">
            <a:extLst>
              <a:ext uri="{FF2B5EF4-FFF2-40B4-BE49-F238E27FC236}">
                <a16:creationId xmlns:a16="http://schemas.microsoft.com/office/drawing/2014/main" id="{4AAEF378-D61E-9C44-8CB6-41D8EEFCE5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24E0DB-6C26-714C-B6CA-3D6C6A90EA3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41779212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2A391-BAC3-FB43-8015-78BF4D34DB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507D2-F135-CF40-8FF8-8D7B9B973B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8BD6B5-4CC9-6547-BFF1-B3BDF9E2F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E170D6-80CA-1940-8D3B-02DF1124A9CA}"/>
              </a:ext>
            </a:extLst>
          </p:cNvPr>
          <p:cNvSpPr>
            <a:spLocks noGrp="1"/>
          </p:cNvSpPr>
          <p:nvPr>
            <p:ph type="dt" sz="half" idx="10"/>
          </p:nvPr>
        </p:nvSpPr>
        <p:spPr/>
        <p:txBody>
          <a:bodyPr/>
          <a:lstStyle/>
          <a:p>
            <a:fld id="{56768435-DD3B-A64A-83AE-6E1472C734DE}" type="datetimeFigureOut">
              <a:rPr lang="en-US" smtClean="0"/>
              <a:t>7/23/21</a:t>
            </a:fld>
            <a:endParaRPr lang="en-US"/>
          </a:p>
        </p:txBody>
      </p:sp>
      <p:sp>
        <p:nvSpPr>
          <p:cNvPr id="6" name="Footer Placeholder 5">
            <a:extLst>
              <a:ext uri="{FF2B5EF4-FFF2-40B4-BE49-F238E27FC236}">
                <a16:creationId xmlns:a16="http://schemas.microsoft.com/office/drawing/2014/main" id="{F57E9614-2C5E-694E-9426-4134824A3F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F7326C-C2B6-EA43-982D-571EF0AC06D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6176063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03786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6EBB5-4618-A74A-9CF5-DEFE4AC320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A87C9F-4328-6542-B4B1-C2E89290BB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92C844-483A-F247-9EF1-2AEB5C055E84}"/>
              </a:ext>
            </a:extLst>
          </p:cNvPr>
          <p:cNvSpPr>
            <a:spLocks noGrp="1"/>
          </p:cNvSpPr>
          <p:nvPr>
            <p:ph type="dt" sz="half" idx="10"/>
          </p:nvPr>
        </p:nvSpPr>
        <p:spPr/>
        <p:txBody>
          <a:bodyPr/>
          <a:lstStyle/>
          <a:p>
            <a:fld id="{56768435-DD3B-A64A-83AE-6E1472C734DE}" type="datetimeFigureOut">
              <a:rPr lang="en-US" smtClean="0"/>
              <a:t>7/23/21</a:t>
            </a:fld>
            <a:endParaRPr lang="en-US"/>
          </a:p>
        </p:txBody>
      </p:sp>
      <p:sp>
        <p:nvSpPr>
          <p:cNvPr id="5" name="Footer Placeholder 4">
            <a:extLst>
              <a:ext uri="{FF2B5EF4-FFF2-40B4-BE49-F238E27FC236}">
                <a16:creationId xmlns:a16="http://schemas.microsoft.com/office/drawing/2014/main" id="{AFBC14E7-F4A2-4240-B15E-2784220142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B89397-42FD-6545-858E-396FE591D35A}"/>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6452968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200A5D-F48F-2045-B352-541566D213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7/23/21</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9067560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0242-70BB-0443-8F5A-AB15A79601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018F85-C698-9F4F-AF3E-B442861733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075E01-4CD1-F546-9FB5-DA511C6B1E71}"/>
              </a:ext>
            </a:extLst>
          </p:cNvPr>
          <p:cNvSpPr>
            <a:spLocks noGrp="1"/>
          </p:cNvSpPr>
          <p:nvPr>
            <p:ph type="dt" sz="half" idx="10"/>
          </p:nvPr>
        </p:nvSpPr>
        <p:spPr/>
        <p:txBody>
          <a:bodyPr/>
          <a:lstStyle/>
          <a:p>
            <a:fld id="{56768435-DD3B-A64A-83AE-6E1472C734DE}" type="datetimeFigureOut">
              <a:rPr lang="en-US" smtClean="0"/>
              <a:t>7/23/21</a:t>
            </a:fld>
            <a:endParaRPr lang="en-US"/>
          </a:p>
        </p:txBody>
      </p:sp>
      <p:sp>
        <p:nvSpPr>
          <p:cNvPr id="5" name="Footer Placeholder 4">
            <a:extLst>
              <a:ext uri="{FF2B5EF4-FFF2-40B4-BE49-F238E27FC236}">
                <a16:creationId xmlns:a16="http://schemas.microsoft.com/office/drawing/2014/main" id="{D4DB68C5-8234-2849-BFAC-DF068ED6D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24528-CC24-F14C-B29C-47585F8215E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7083872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DE66C-C546-4A40-8480-202F5812E5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64D192-6D3D-8542-890D-09BFA4EE44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62B635-C86B-704A-ADAF-14EF22B889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97E27D-0320-304F-8CA0-A5561B7F4D4A}"/>
              </a:ext>
            </a:extLst>
          </p:cNvPr>
          <p:cNvSpPr>
            <a:spLocks noGrp="1"/>
          </p:cNvSpPr>
          <p:nvPr>
            <p:ph type="dt" sz="half" idx="10"/>
          </p:nvPr>
        </p:nvSpPr>
        <p:spPr/>
        <p:txBody>
          <a:bodyPr/>
          <a:lstStyle/>
          <a:p>
            <a:fld id="{56768435-DD3B-A64A-83AE-6E1472C734DE}" type="datetimeFigureOut">
              <a:rPr lang="en-US" smtClean="0"/>
              <a:t>7/23/21</a:t>
            </a:fld>
            <a:endParaRPr lang="en-US"/>
          </a:p>
        </p:txBody>
      </p:sp>
      <p:sp>
        <p:nvSpPr>
          <p:cNvPr id="6" name="Footer Placeholder 5">
            <a:extLst>
              <a:ext uri="{FF2B5EF4-FFF2-40B4-BE49-F238E27FC236}">
                <a16:creationId xmlns:a16="http://schemas.microsoft.com/office/drawing/2014/main" id="{D52745B4-B055-4C48-BC81-3C6099262A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22969A-B3F6-F84C-BCEA-9329C30D28F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2269980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B1338-55EC-A942-84DD-F73B45509A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ECBCC5-7FC7-D84B-9D0A-FCA52296A7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378339-F627-C546-94EB-A28D6634B8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22F18D-9EF8-1D47-8083-1230456AEC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ED28F0-C86D-6C46-A578-21E78F1127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FE1844-F987-2743-9C19-F60DDC707F31}"/>
              </a:ext>
            </a:extLst>
          </p:cNvPr>
          <p:cNvSpPr>
            <a:spLocks noGrp="1"/>
          </p:cNvSpPr>
          <p:nvPr>
            <p:ph type="dt" sz="half" idx="10"/>
          </p:nvPr>
        </p:nvSpPr>
        <p:spPr/>
        <p:txBody>
          <a:bodyPr/>
          <a:lstStyle/>
          <a:p>
            <a:fld id="{56768435-DD3B-A64A-83AE-6E1472C734DE}" type="datetimeFigureOut">
              <a:rPr lang="en-US" smtClean="0"/>
              <a:t>7/23/21</a:t>
            </a:fld>
            <a:endParaRPr lang="en-US"/>
          </a:p>
        </p:txBody>
      </p:sp>
      <p:sp>
        <p:nvSpPr>
          <p:cNvPr id="8" name="Footer Placeholder 7">
            <a:extLst>
              <a:ext uri="{FF2B5EF4-FFF2-40B4-BE49-F238E27FC236}">
                <a16:creationId xmlns:a16="http://schemas.microsoft.com/office/drawing/2014/main" id="{5A44F3CA-8B6B-8241-859E-4BCD63A3DF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F82F9F-B981-984E-B54D-F2175E51A0A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614243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0242-70BB-0443-8F5A-AB15A79601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018F85-C698-9F4F-AF3E-B44286173325}"/>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075E01-4CD1-F546-9FB5-DA511C6B1E71}"/>
              </a:ext>
            </a:extLst>
          </p:cNvPr>
          <p:cNvSpPr>
            <a:spLocks noGrp="1"/>
          </p:cNvSpPr>
          <p:nvPr>
            <p:ph type="dt" sz="half" idx="10"/>
          </p:nvPr>
        </p:nvSpPr>
        <p:spPr/>
        <p:txBody>
          <a:bodyPr/>
          <a:lstStyle/>
          <a:p>
            <a:fld id="{56768435-DD3B-A64A-83AE-6E1472C734DE}" type="datetimeFigureOut">
              <a:rPr lang="en-US" smtClean="0"/>
              <a:t>7/23/21</a:t>
            </a:fld>
            <a:endParaRPr lang="en-US"/>
          </a:p>
        </p:txBody>
      </p:sp>
      <p:sp>
        <p:nvSpPr>
          <p:cNvPr id="5" name="Footer Placeholder 4">
            <a:extLst>
              <a:ext uri="{FF2B5EF4-FFF2-40B4-BE49-F238E27FC236}">
                <a16:creationId xmlns:a16="http://schemas.microsoft.com/office/drawing/2014/main" id="{D4DB68C5-8234-2849-BFAC-DF068ED6D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24528-CC24-F14C-B29C-47585F8215E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7129901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7/23/21</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8" name="Diagram 7">
            <a:extLst>
              <a:ext uri="{FF2B5EF4-FFF2-40B4-BE49-F238E27FC236}">
                <a16:creationId xmlns:a16="http://schemas.microsoft.com/office/drawing/2014/main" id="{C36F78F6-6DC9-D949-AF8D-A8C1EADF015D}"/>
              </a:ext>
            </a:extLst>
          </p:cNvPr>
          <p:cNvGraphicFramePr/>
          <p:nvPr userDrawn="1">
            <p:extLst>
              <p:ext uri="{D42A27DB-BD31-4B8C-83A1-F6EECF244321}">
                <p14:modId xmlns:p14="http://schemas.microsoft.com/office/powerpoint/2010/main" val="2611517313"/>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57968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7/23/21</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7" name="Chart 6">
            <a:extLst>
              <a:ext uri="{FF2B5EF4-FFF2-40B4-BE49-F238E27FC236}">
                <a16:creationId xmlns:a16="http://schemas.microsoft.com/office/drawing/2014/main" id="{5AA06D60-2B39-1E4E-92DE-76EC52E09448}"/>
              </a:ext>
            </a:extLst>
          </p:cNvPr>
          <p:cNvGraphicFramePr/>
          <p:nvPr userDrawn="1">
            <p:extLst>
              <p:ext uri="{D42A27DB-BD31-4B8C-83A1-F6EECF244321}">
                <p14:modId xmlns:p14="http://schemas.microsoft.com/office/powerpoint/2010/main" val="3999471711"/>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285270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EE777-BA56-8D43-9B64-2DBBE6F252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2AF182-9E0B-6D41-BF50-D2CFC04CCDDE}"/>
              </a:ext>
            </a:extLst>
          </p:cNvPr>
          <p:cNvSpPr>
            <a:spLocks noGrp="1"/>
          </p:cNvSpPr>
          <p:nvPr>
            <p:ph type="dt" sz="half" idx="10"/>
          </p:nvPr>
        </p:nvSpPr>
        <p:spPr/>
        <p:txBody>
          <a:bodyPr/>
          <a:lstStyle/>
          <a:p>
            <a:fld id="{56768435-DD3B-A64A-83AE-6E1472C734DE}" type="datetimeFigureOut">
              <a:rPr lang="en-US" smtClean="0"/>
              <a:t>7/23/21</a:t>
            </a:fld>
            <a:endParaRPr lang="en-US"/>
          </a:p>
        </p:txBody>
      </p:sp>
      <p:sp>
        <p:nvSpPr>
          <p:cNvPr id="4" name="Footer Placeholder 3">
            <a:extLst>
              <a:ext uri="{FF2B5EF4-FFF2-40B4-BE49-F238E27FC236}">
                <a16:creationId xmlns:a16="http://schemas.microsoft.com/office/drawing/2014/main" id="{93EC5E1D-7988-E14F-9B0B-68469E479A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B467C8-2E1A-584B-AB43-88C4F79C411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1311132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7/23/21</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pic>
        <p:nvPicPr>
          <p:cNvPr id="5" name="Graphic 4">
            <a:extLst>
              <a:ext uri="{FF2B5EF4-FFF2-40B4-BE49-F238E27FC236}">
                <a16:creationId xmlns:a16="http://schemas.microsoft.com/office/drawing/2014/main" id="{9A1BD933-F351-EF4F-BCA8-EFF3A2B49D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9854" y="-385355"/>
            <a:ext cx="12843313" cy="7628709"/>
          </a:xfrm>
          <a:prstGeom prst="rect">
            <a:avLst/>
          </a:prstGeom>
        </p:spPr>
      </p:pic>
      <p:sp>
        <p:nvSpPr>
          <p:cNvPr id="6" name="Rectangle: Rounded Corners 4">
            <a:extLst>
              <a:ext uri="{FF2B5EF4-FFF2-40B4-BE49-F238E27FC236}">
                <a16:creationId xmlns:a16="http://schemas.microsoft.com/office/drawing/2014/main" id="{53E76F8A-8310-4248-BDD1-CAA6E66BB7EA}"/>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rPr>
              <a:t>RELEASED</a:t>
            </a:r>
          </a:p>
        </p:txBody>
      </p:sp>
      <p:pic>
        <p:nvPicPr>
          <p:cNvPr id="9" name="Graphic 8">
            <a:extLst>
              <a:ext uri="{FF2B5EF4-FFF2-40B4-BE49-F238E27FC236}">
                <a16:creationId xmlns:a16="http://schemas.microsoft.com/office/drawing/2014/main" id="{D703783C-5DF0-E64C-96C1-CB5806AC3357}"/>
              </a:ext>
            </a:extLst>
          </p:cNvPr>
          <p:cNvPicPr>
            <a:picLocks noChangeAspect="1"/>
          </p:cNvPicPr>
          <p:nvPr userDrawn="1"/>
        </p:nvPicPr>
        <p:blipFill>
          <a:blip r:embed="rId4">
            <a:alphaModFix amt="39000"/>
            <a:extLst>
              <a:ext uri="{96DAC541-7B7A-43D3-8B79-37D633B846F1}">
                <asvg:svgBlip xmlns:asvg="http://schemas.microsoft.com/office/drawing/2016/SVG/main" r:embed="rId5"/>
              </a:ext>
            </a:extLst>
          </a:blip>
          <a:stretch>
            <a:fillRect/>
          </a:stretch>
        </p:blipFill>
        <p:spPr>
          <a:xfrm>
            <a:off x="10692493" y="418140"/>
            <a:ext cx="800100" cy="927100"/>
          </a:xfrm>
          <a:prstGeom prst="rect">
            <a:avLst/>
          </a:prstGeom>
        </p:spPr>
      </p:pic>
      <p:sp>
        <p:nvSpPr>
          <p:cNvPr id="10" name="Content Placeholder 12">
            <a:extLst>
              <a:ext uri="{FF2B5EF4-FFF2-40B4-BE49-F238E27FC236}">
                <a16:creationId xmlns:a16="http://schemas.microsoft.com/office/drawing/2014/main" id="{28CD45D5-A0C7-A147-861A-66E3F66CC6AE}"/>
              </a:ext>
            </a:extLst>
          </p:cNvPr>
          <p:cNvSpPr>
            <a:spLocks noGrp="1"/>
          </p:cNvSpPr>
          <p:nvPr>
            <p:ph idx="13" hasCustomPrompt="1"/>
          </p:nvPr>
        </p:nvSpPr>
        <p:spPr>
          <a:xfrm>
            <a:off x="838200" y="4607262"/>
            <a:ext cx="10515600" cy="365125"/>
          </a:xfrm>
        </p:spPr>
        <p:txBody>
          <a:bodyPr>
            <a:noAutofit/>
          </a:bodyPr>
          <a:lstStyle>
            <a:lvl1pPr marL="0" indent="0">
              <a:buFont typeface="Arial" panose="020B0604020202020204" pitchFamily="34" charset="0"/>
              <a:buNone/>
              <a:defRPr sz="2400" baseline="0">
                <a:solidFill>
                  <a:schemeClr val="accent4"/>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Link</a:t>
            </a:r>
          </a:p>
        </p:txBody>
      </p:sp>
      <p:pic>
        <p:nvPicPr>
          <p:cNvPr id="11" name="Graphic 10">
            <a:extLst>
              <a:ext uri="{FF2B5EF4-FFF2-40B4-BE49-F238E27FC236}">
                <a16:creationId xmlns:a16="http://schemas.microsoft.com/office/drawing/2014/main" id="{8FA9C7D0-BAE1-3541-8C2D-104A4179155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941481">
            <a:off x="9031505" y="4112521"/>
            <a:ext cx="3276600" cy="3289300"/>
          </a:xfrm>
          <a:prstGeom prst="rect">
            <a:avLst/>
          </a:prstGeom>
        </p:spPr>
      </p:pic>
      <p:sp>
        <p:nvSpPr>
          <p:cNvPr id="12" name="TextBox 11">
            <a:extLst>
              <a:ext uri="{FF2B5EF4-FFF2-40B4-BE49-F238E27FC236}">
                <a16:creationId xmlns:a16="http://schemas.microsoft.com/office/drawing/2014/main" id="{A3E4B969-B544-774C-BF6F-E7C62878234F}"/>
              </a:ext>
            </a:extLst>
          </p:cNvPr>
          <p:cNvSpPr txBox="1"/>
          <p:nvPr userDrawn="1"/>
        </p:nvSpPr>
        <p:spPr>
          <a:xfrm>
            <a:off x="838200" y="1550768"/>
            <a:ext cx="10515600" cy="646331"/>
          </a:xfrm>
          <a:prstGeom prst="rect">
            <a:avLst/>
          </a:prstGeom>
          <a:noFill/>
        </p:spPr>
        <p:txBody>
          <a:bodyPr wrap="square" rtlCol="0">
            <a:spAutoFit/>
          </a:bodyPr>
          <a:lstStyle/>
          <a:p>
            <a:r>
              <a:rPr lang="en-US" sz="3600">
                <a:latin typeface="Open Sans" panose="020B0606030504020204" pitchFamily="34" charset="0"/>
                <a:ea typeface="Open Sans" panose="020B0606030504020204" pitchFamily="34" charset="0"/>
                <a:cs typeface="Open Sans" panose="020B0606030504020204" pitchFamily="34" charset="0"/>
              </a:rPr>
              <a:t>Announcement</a:t>
            </a:r>
          </a:p>
        </p:txBody>
      </p:sp>
      <p:sp>
        <p:nvSpPr>
          <p:cNvPr id="13" name="TextBox 12">
            <a:extLst>
              <a:ext uri="{FF2B5EF4-FFF2-40B4-BE49-F238E27FC236}">
                <a16:creationId xmlns:a16="http://schemas.microsoft.com/office/drawing/2014/main" id="{81D868A8-C314-C544-A4B1-14BE50984BF6}"/>
              </a:ext>
            </a:extLst>
          </p:cNvPr>
          <p:cNvSpPr txBox="1"/>
          <p:nvPr userDrawn="1"/>
        </p:nvSpPr>
        <p:spPr>
          <a:xfrm>
            <a:off x="838200" y="2266385"/>
            <a:ext cx="10515600" cy="1695272"/>
          </a:xfrm>
          <a:prstGeom prst="rect">
            <a:avLst/>
          </a:prstGeom>
          <a:noFill/>
        </p:spPr>
        <p:txBody>
          <a:bodyPr wrap="square" rtlCol="0">
            <a:spAutoFit/>
          </a:bodyPr>
          <a:lstStyle/>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1</a:t>
            </a:r>
          </a:p>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2</a:t>
            </a:r>
          </a:p>
          <a:p>
            <a:pPr marL="0" indent="0">
              <a:lnSpc>
                <a:spcPct val="150000"/>
              </a:lnSpc>
              <a:buFontTx/>
              <a:buNone/>
            </a:pPr>
            <a:r>
              <a:rPr lang="en-US" sz="2400" b="0" i="0">
                <a:latin typeface="Open Sans" panose="020B0606030504020204" pitchFamily="34" charset="0"/>
                <a:ea typeface="Open Sans" panose="020B0606030504020204" pitchFamily="34" charset="0"/>
                <a:cs typeface="Open Sans" panose="020B0606030504020204" pitchFamily="34" charset="0"/>
              </a:rPr>
              <a:t>Value prop 3</a:t>
            </a:r>
          </a:p>
        </p:txBody>
      </p:sp>
    </p:spTree>
    <p:extLst>
      <p:ext uri="{BB962C8B-B14F-4D97-AF65-F5344CB8AC3E}">
        <p14:creationId xmlns:p14="http://schemas.microsoft.com/office/powerpoint/2010/main" val="234829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7/23/21</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3566336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37D8-844E-D84C-9ADC-CED1E3D428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5FE44E-C530-C34B-A96E-3781A37A33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B30BAB-957F-B74B-920F-095E3572F6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2A6D4C-F112-C048-A429-7A12161ED673}"/>
              </a:ext>
            </a:extLst>
          </p:cNvPr>
          <p:cNvSpPr>
            <a:spLocks noGrp="1"/>
          </p:cNvSpPr>
          <p:nvPr>
            <p:ph type="dt" sz="half" idx="10"/>
          </p:nvPr>
        </p:nvSpPr>
        <p:spPr/>
        <p:txBody>
          <a:bodyPr/>
          <a:lstStyle/>
          <a:p>
            <a:fld id="{56768435-DD3B-A64A-83AE-6E1472C734DE}" type="datetimeFigureOut">
              <a:rPr lang="en-US" smtClean="0"/>
              <a:t>7/23/21</a:t>
            </a:fld>
            <a:endParaRPr lang="en-US"/>
          </a:p>
        </p:txBody>
      </p:sp>
      <p:sp>
        <p:nvSpPr>
          <p:cNvPr id="6" name="Footer Placeholder 5">
            <a:extLst>
              <a:ext uri="{FF2B5EF4-FFF2-40B4-BE49-F238E27FC236}">
                <a16:creationId xmlns:a16="http://schemas.microsoft.com/office/drawing/2014/main" id="{4AAEF378-D61E-9C44-8CB6-41D8EEFCE5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24E0DB-6C26-714C-B6CA-3D6C6A90EA3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9357487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2A391-BAC3-FB43-8015-78BF4D34DB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507D2-F135-CF40-8FF8-8D7B9B973B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8BD6B5-4CC9-6547-BFF1-B3BDF9E2F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E170D6-80CA-1940-8D3B-02DF1124A9CA}"/>
              </a:ext>
            </a:extLst>
          </p:cNvPr>
          <p:cNvSpPr>
            <a:spLocks noGrp="1"/>
          </p:cNvSpPr>
          <p:nvPr>
            <p:ph type="dt" sz="half" idx="10"/>
          </p:nvPr>
        </p:nvSpPr>
        <p:spPr/>
        <p:txBody>
          <a:bodyPr/>
          <a:lstStyle/>
          <a:p>
            <a:fld id="{56768435-DD3B-A64A-83AE-6E1472C734DE}" type="datetimeFigureOut">
              <a:rPr lang="en-US" smtClean="0"/>
              <a:t>7/23/21</a:t>
            </a:fld>
            <a:endParaRPr lang="en-US"/>
          </a:p>
        </p:txBody>
      </p:sp>
      <p:sp>
        <p:nvSpPr>
          <p:cNvPr id="6" name="Footer Placeholder 5">
            <a:extLst>
              <a:ext uri="{FF2B5EF4-FFF2-40B4-BE49-F238E27FC236}">
                <a16:creationId xmlns:a16="http://schemas.microsoft.com/office/drawing/2014/main" id="{F57E9614-2C5E-694E-9426-4134824A3F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F7326C-C2B6-EA43-982D-571EF0AC06D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8156854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0DB7B-50E3-B144-BCDA-3FED277B615A}"/>
              </a:ext>
            </a:extLst>
          </p:cNvPr>
          <p:cNvSpPr>
            <a:spLocks noGrp="1"/>
          </p:cNvSpPr>
          <p:nvPr>
            <p:ph type="title"/>
          </p:nvPr>
        </p:nvSpPr>
        <p:spPr>
          <a:xfrm>
            <a:off x="831850" y="3639466"/>
            <a:ext cx="10515600" cy="923010"/>
          </a:xfrm>
          <a:prstGeom prst="rect">
            <a:avLst/>
          </a:prstGeo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95C08308-89E5-E044-A20F-9FB0FF00B793}"/>
              </a:ext>
            </a:extLst>
          </p:cNvPr>
          <p:cNvSpPr>
            <a:spLocks noGrp="1"/>
          </p:cNvSpPr>
          <p:nvPr>
            <p:ph type="body" idx="1"/>
          </p:nvPr>
        </p:nvSpPr>
        <p:spPr>
          <a:xfrm>
            <a:off x="831850" y="4589464"/>
            <a:ext cx="10515600" cy="369332"/>
          </a:xfrm>
          <a:prstGeom prst="rect">
            <a:avLst/>
          </a:prstGeom>
        </p:spPr>
        <p:txBody>
          <a:bodyPr/>
          <a:lstStyle>
            <a:lvl1pPr marL="0" indent="0">
              <a:buNone/>
              <a:defRPr sz="2400">
                <a:solidFill>
                  <a:schemeClr val="tx1">
                    <a:lumMod val="20000"/>
                    <a:lumOff val="80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A17D6C-CF17-F047-9C92-0D224D6D36CB}"/>
              </a:ext>
            </a:extLst>
          </p:cNvPr>
          <p:cNvSpPr>
            <a:spLocks noGrp="1"/>
          </p:cNvSpPr>
          <p:nvPr>
            <p:ph type="dt" sz="half" idx="10"/>
          </p:nvPr>
        </p:nvSpPr>
        <p:spPr/>
        <p:txBody>
          <a:bodyPr/>
          <a:lstStyle/>
          <a:p>
            <a:fld id="{9255D864-94D4-6D47-B1E2-28CFE9C141AC}" type="datetimeFigureOut">
              <a:rPr lang="en-US" smtClean="0"/>
              <a:t>7/23/21</a:t>
            </a:fld>
            <a:endParaRPr lang="en-US"/>
          </a:p>
        </p:txBody>
      </p:sp>
      <p:sp>
        <p:nvSpPr>
          <p:cNvPr id="5" name="Footer Placeholder 4">
            <a:extLst>
              <a:ext uri="{FF2B5EF4-FFF2-40B4-BE49-F238E27FC236}">
                <a16:creationId xmlns:a16="http://schemas.microsoft.com/office/drawing/2014/main" id="{0D2DDE35-4277-B54A-991D-F88DB4496F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B5AA52-9312-0F43-850F-57182CF9B25F}"/>
              </a:ext>
            </a:extLst>
          </p:cNvPr>
          <p:cNvSpPr>
            <a:spLocks noGrp="1"/>
          </p:cNvSpPr>
          <p:nvPr>
            <p:ph type="sldNum" sz="quarter" idx="12"/>
          </p:nvPr>
        </p:nvSpPr>
        <p:spPr/>
        <p:txBody>
          <a:bodyPr/>
          <a:lstStyle/>
          <a:p>
            <a:fld id="{CF9D9B7B-7126-7F40-B5F7-40F6123B62CA}" type="slidenum">
              <a:rPr lang="en-US" smtClean="0"/>
              <a:t>‹#›</a:t>
            </a:fld>
            <a:endParaRPr lang="en-US"/>
          </a:p>
        </p:txBody>
      </p:sp>
    </p:spTree>
    <p:extLst>
      <p:ext uri="{BB962C8B-B14F-4D97-AF65-F5344CB8AC3E}">
        <p14:creationId xmlns:p14="http://schemas.microsoft.com/office/powerpoint/2010/main" val="3776429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0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9213074"/>
      </p:ext>
    </p:extLst>
  </p:cSld>
  <p:clrMapOvr>
    <a:masterClrMapping/>
  </p:clrMapOvr>
  <p:transition>
    <p:fade/>
  </p:transition>
  <p:extLst>
    <p:ext uri="{DCECCB84-F9BA-43D5-87BE-67443E8EF086}">
      <p15:sldGuideLst xmlns:p15="http://schemas.microsoft.com/office/powerpoint/2012/main">
        <p15:guide id="2" orient="horz" pos="1297">
          <p15:clr>
            <a:srgbClr val="5ACBF0"/>
          </p15:clr>
        </p15:guide>
        <p15:guide id="3" orient="horz" pos="294">
          <p15:clr>
            <a:srgbClr val="5ACBF0"/>
          </p15:clr>
        </p15:guide>
        <p15:guide id="5" orient="horz" pos="92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1429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DE66C-C546-4A40-8480-202F5812E5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64D192-6D3D-8542-890D-09BFA4EE44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62B635-C86B-704A-ADAF-14EF22B889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97E27D-0320-304F-8CA0-A5561B7F4D4A}"/>
              </a:ext>
            </a:extLst>
          </p:cNvPr>
          <p:cNvSpPr>
            <a:spLocks noGrp="1"/>
          </p:cNvSpPr>
          <p:nvPr>
            <p:ph type="dt" sz="half" idx="10"/>
          </p:nvPr>
        </p:nvSpPr>
        <p:spPr/>
        <p:txBody>
          <a:bodyPr/>
          <a:lstStyle/>
          <a:p>
            <a:fld id="{56768435-DD3B-A64A-83AE-6E1472C734DE}" type="datetimeFigureOut">
              <a:rPr lang="en-US" smtClean="0"/>
              <a:t>7/23/21</a:t>
            </a:fld>
            <a:endParaRPr lang="en-US"/>
          </a:p>
        </p:txBody>
      </p:sp>
      <p:sp>
        <p:nvSpPr>
          <p:cNvPr id="6" name="Footer Placeholder 5">
            <a:extLst>
              <a:ext uri="{FF2B5EF4-FFF2-40B4-BE49-F238E27FC236}">
                <a16:creationId xmlns:a16="http://schemas.microsoft.com/office/drawing/2014/main" id="{D52745B4-B055-4C48-BC81-3C6099262A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22969A-B3F6-F84C-BCEA-9329C30D28F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5041791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581270"/>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7750377"/>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923">
          <p15:clr>
            <a:srgbClr val="5ACBF0"/>
          </p15:clr>
        </p15:guide>
        <p15:guide id="4" orient="horz" pos="1297">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9441617"/>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2280970"/>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B1338-55EC-A942-84DD-F73B45509A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ECBCC5-7FC7-D84B-9D0A-FCA52296A7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378339-F627-C546-94EB-A28D6634B8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22F18D-9EF8-1D47-8083-1230456AEC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ED28F0-C86D-6C46-A578-21E78F1127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FE1844-F987-2743-9C19-F60DDC707F31}"/>
              </a:ext>
            </a:extLst>
          </p:cNvPr>
          <p:cNvSpPr>
            <a:spLocks noGrp="1"/>
          </p:cNvSpPr>
          <p:nvPr>
            <p:ph type="dt" sz="half" idx="10"/>
          </p:nvPr>
        </p:nvSpPr>
        <p:spPr/>
        <p:txBody>
          <a:bodyPr/>
          <a:lstStyle/>
          <a:p>
            <a:fld id="{56768435-DD3B-A64A-83AE-6E1472C734DE}" type="datetimeFigureOut">
              <a:rPr lang="en-US" smtClean="0"/>
              <a:t>7/23/21</a:t>
            </a:fld>
            <a:endParaRPr lang="en-US"/>
          </a:p>
        </p:txBody>
      </p:sp>
      <p:sp>
        <p:nvSpPr>
          <p:cNvPr id="8" name="Footer Placeholder 7">
            <a:extLst>
              <a:ext uri="{FF2B5EF4-FFF2-40B4-BE49-F238E27FC236}">
                <a16:creationId xmlns:a16="http://schemas.microsoft.com/office/drawing/2014/main" id="{5A44F3CA-8B6B-8241-859E-4BCD63A3DF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F82F9F-B981-984E-B54D-F2175E51A0AE}"/>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5165802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7/23/21</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8" name="Diagram 7">
            <a:extLst>
              <a:ext uri="{FF2B5EF4-FFF2-40B4-BE49-F238E27FC236}">
                <a16:creationId xmlns:a16="http://schemas.microsoft.com/office/drawing/2014/main" id="{C36F78F6-6DC9-D949-AF8D-A8C1EADF015D}"/>
              </a:ext>
            </a:extLst>
          </p:cNvPr>
          <p:cNvGraphicFramePr/>
          <p:nvPr userDrawn="1">
            <p:extLst>
              <p:ext uri="{D42A27DB-BD31-4B8C-83A1-F6EECF244321}">
                <p14:modId xmlns:p14="http://schemas.microsoft.com/office/powerpoint/2010/main" val="1318493151"/>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4892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7/23/21</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graphicFrame>
        <p:nvGraphicFramePr>
          <p:cNvPr id="7" name="Chart 6">
            <a:extLst>
              <a:ext uri="{FF2B5EF4-FFF2-40B4-BE49-F238E27FC236}">
                <a16:creationId xmlns:a16="http://schemas.microsoft.com/office/drawing/2014/main" id="{5AA06D60-2B39-1E4E-92DE-76EC52E09448}"/>
              </a:ext>
            </a:extLst>
          </p:cNvPr>
          <p:cNvGraphicFramePr/>
          <p:nvPr userDrawn="1">
            <p:extLst>
              <p:ext uri="{D42A27DB-BD31-4B8C-83A1-F6EECF244321}">
                <p14:modId xmlns:p14="http://schemas.microsoft.com/office/powerpoint/2010/main" val="1507485566"/>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56863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EE777-BA56-8D43-9B64-2DBBE6F252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2AF182-9E0B-6D41-BF50-D2CFC04CCDDE}"/>
              </a:ext>
            </a:extLst>
          </p:cNvPr>
          <p:cNvSpPr>
            <a:spLocks noGrp="1"/>
          </p:cNvSpPr>
          <p:nvPr>
            <p:ph type="dt" sz="half" idx="10"/>
          </p:nvPr>
        </p:nvSpPr>
        <p:spPr/>
        <p:txBody>
          <a:bodyPr/>
          <a:lstStyle/>
          <a:p>
            <a:fld id="{56768435-DD3B-A64A-83AE-6E1472C734DE}" type="datetimeFigureOut">
              <a:rPr lang="en-US" smtClean="0"/>
              <a:t>7/23/21</a:t>
            </a:fld>
            <a:endParaRPr lang="en-US"/>
          </a:p>
        </p:txBody>
      </p:sp>
      <p:sp>
        <p:nvSpPr>
          <p:cNvPr id="4" name="Footer Placeholder 3">
            <a:extLst>
              <a:ext uri="{FF2B5EF4-FFF2-40B4-BE49-F238E27FC236}">
                <a16:creationId xmlns:a16="http://schemas.microsoft.com/office/drawing/2014/main" id="{93EC5E1D-7988-E14F-9B0B-68469E479A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B467C8-2E1A-584B-AB43-88C4F79C411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0079265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804990-8116-7F4C-993D-56C73802D88B}"/>
              </a:ext>
            </a:extLst>
          </p:cNvPr>
          <p:cNvSpPr>
            <a:spLocks noGrp="1"/>
          </p:cNvSpPr>
          <p:nvPr>
            <p:ph type="dt" sz="half" idx="10"/>
          </p:nvPr>
        </p:nvSpPr>
        <p:spPr/>
        <p:txBody>
          <a:bodyPr/>
          <a:lstStyle/>
          <a:p>
            <a:fld id="{56768435-DD3B-A64A-83AE-6E1472C734DE}" type="datetimeFigureOut">
              <a:rPr lang="en-US" smtClean="0"/>
              <a:t>7/23/21</a:t>
            </a:fld>
            <a:endParaRPr lang="en-US"/>
          </a:p>
        </p:txBody>
      </p:sp>
      <p:sp>
        <p:nvSpPr>
          <p:cNvPr id="3" name="Footer Placeholder 2">
            <a:extLst>
              <a:ext uri="{FF2B5EF4-FFF2-40B4-BE49-F238E27FC236}">
                <a16:creationId xmlns:a16="http://schemas.microsoft.com/office/drawing/2014/main" id="{1D8386C1-C65F-3842-803D-A6814F8E5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EBD46-F5D8-D348-A14C-231355AD7A3D}"/>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1565048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slideLayout" Target="../slideLayouts/slideLayout39.xml"/><Relationship Id="rId7"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C9C5FF-49A6-3641-93FE-2D02BE7587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546F87-15F9-4D48-A00A-E578542C84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FDB05E-7832-AA4F-81BC-CD63B6421B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56768435-DD3B-A64A-83AE-6E1472C734DE}" type="datetimeFigureOut">
              <a:rPr lang="en-US" smtClean="0"/>
              <a:pPr/>
              <a:t>7/23/21</a:t>
            </a:fld>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5" name="Footer Placeholder 4">
            <a:extLst>
              <a:ext uri="{FF2B5EF4-FFF2-40B4-BE49-F238E27FC236}">
                <a16:creationId xmlns:a16="http://schemas.microsoft.com/office/drawing/2014/main" id="{0CE57315-CE5D-A543-9D3B-3346406775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6" name="Slide Number Placeholder 5">
            <a:extLst>
              <a:ext uri="{FF2B5EF4-FFF2-40B4-BE49-F238E27FC236}">
                <a16:creationId xmlns:a16="http://schemas.microsoft.com/office/drawing/2014/main" id="{EFF10026-0A9C-9A46-AD1E-77740F2B2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7D5DC4AA-26C1-8546-A5E8-BF0EE6480C6E}" type="slidenum">
              <a:rPr lang="en-US" smtClean="0"/>
              <a:pPr/>
              <a:t>‹#›</a:t>
            </a:fld>
            <a:endParaRPr lang="en-US">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416079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8" r:id="rId6"/>
    <p:sldLayoutId id="2147483659" r:id="rId7"/>
    <p:sldLayoutId id="2147483654" r:id="rId8"/>
    <p:sldLayoutId id="2147483655" r:id="rId9"/>
    <p:sldLayoutId id="2147483656" r:id="rId10"/>
    <p:sldLayoutId id="2147483657" r:id="rId11"/>
  </p:sldLayoutIdLst>
  <p:txStyles>
    <p:titleStyle>
      <a:lvl1pPr algn="l" defTabSz="914400" rtl="0" eaLnBrk="1" latinLnBrk="0" hangingPunct="1">
        <a:lnSpc>
          <a:spcPct val="90000"/>
        </a:lnSpc>
        <a:spcBef>
          <a:spcPct val="0"/>
        </a:spcBef>
        <a:buNone/>
        <a:defRPr sz="4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C9C5FF-49A6-3641-93FE-2D02BE7587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546F87-15F9-4D48-A00A-E578542C84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FDB05E-7832-AA4F-81BC-CD63B6421B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56768435-DD3B-A64A-83AE-6E1472C734DE}" type="datetimeFigureOut">
              <a:rPr lang="en-US" smtClean="0"/>
              <a:pPr/>
              <a:t>7/23/21</a:t>
            </a:fld>
            <a:endParaRPr lang="en-US"/>
          </a:p>
        </p:txBody>
      </p:sp>
      <p:sp>
        <p:nvSpPr>
          <p:cNvPr id="5" name="Footer Placeholder 4">
            <a:extLst>
              <a:ext uri="{FF2B5EF4-FFF2-40B4-BE49-F238E27FC236}">
                <a16:creationId xmlns:a16="http://schemas.microsoft.com/office/drawing/2014/main" id="{0CE57315-CE5D-A543-9D3B-3346406775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solidFill>
                <a:schemeClr val="tx1">
                  <a:lumMod val="95000"/>
                </a:schemeClr>
              </a:solidFill>
            </a:endParaRPr>
          </a:p>
        </p:txBody>
      </p:sp>
      <p:sp>
        <p:nvSpPr>
          <p:cNvPr id="6" name="Slide Number Placeholder 5">
            <a:extLst>
              <a:ext uri="{FF2B5EF4-FFF2-40B4-BE49-F238E27FC236}">
                <a16:creationId xmlns:a16="http://schemas.microsoft.com/office/drawing/2014/main" id="{EFF10026-0A9C-9A46-AD1E-77740F2B2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7D5DC4AA-26C1-8546-A5E8-BF0EE6480C6E}" type="slidenum">
              <a:rPr lang="en-US" smtClean="0"/>
              <a:pPr/>
              <a:t>‹#›</a:t>
            </a:fld>
            <a:endParaRPr lang="en-US"/>
          </a:p>
        </p:txBody>
      </p:sp>
    </p:spTree>
    <p:extLst>
      <p:ext uri="{BB962C8B-B14F-4D97-AF65-F5344CB8AC3E}">
        <p14:creationId xmlns:p14="http://schemas.microsoft.com/office/powerpoint/2010/main" val="122282764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2" r:id="rId10"/>
    <p:sldLayoutId id="2147483670" r:id="rId11"/>
    <p:sldLayoutId id="2147483671"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C9C5FF-49A6-3641-93FE-2D02BE7587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546F87-15F9-4D48-A00A-E578542C84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FDB05E-7832-AA4F-81BC-CD63B6421B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56768435-DD3B-A64A-83AE-6E1472C734DE}" type="datetimeFigureOut">
              <a:rPr lang="en-US" smtClean="0"/>
              <a:pPr/>
              <a:t>7/23/21</a:t>
            </a:fld>
            <a:endParaRPr lang="en-US"/>
          </a:p>
        </p:txBody>
      </p:sp>
      <p:sp>
        <p:nvSpPr>
          <p:cNvPr id="5" name="Footer Placeholder 4">
            <a:extLst>
              <a:ext uri="{FF2B5EF4-FFF2-40B4-BE49-F238E27FC236}">
                <a16:creationId xmlns:a16="http://schemas.microsoft.com/office/drawing/2014/main" id="{0CE57315-CE5D-A543-9D3B-3346406775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solidFill>
                <a:schemeClr val="tx1">
                  <a:lumMod val="95000"/>
                </a:schemeClr>
              </a:solidFill>
            </a:endParaRPr>
          </a:p>
        </p:txBody>
      </p:sp>
      <p:sp>
        <p:nvSpPr>
          <p:cNvPr id="6" name="Slide Number Placeholder 5">
            <a:extLst>
              <a:ext uri="{FF2B5EF4-FFF2-40B4-BE49-F238E27FC236}">
                <a16:creationId xmlns:a16="http://schemas.microsoft.com/office/drawing/2014/main" id="{EFF10026-0A9C-9A46-AD1E-77740F2B2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9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7D5DC4AA-26C1-8546-A5E8-BF0EE6480C6E}" type="slidenum">
              <a:rPr lang="en-US" smtClean="0"/>
              <a:pPr/>
              <a:t>‹#›</a:t>
            </a:fld>
            <a:endParaRPr lang="en-US"/>
          </a:p>
        </p:txBody>
      </p:sp>
    </p:spTree>
    <p:extLst>
      <p:ext uri="{BB962C8B-B14F-4D97-AF65-F5344CB8AC3E}">
        <p14:creationId xmlns:p14="http://schemas.microsoft.com/office/powerpoint/2010/main" val="1437378308"/>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90000"/>
        </a:lnSpc>
        <a:spcBef>
          <a:spcPct val="0"/>
        </a:spcBef>
        <a:buNone/>
        <a:defRPr sz="4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8"/>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1815063451"/>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Lst>
  <p:transition>
    <p:fade/>
  </p:transition>
  <p:hf sldNum="0" hdr="0" ftr="0" dt="0"/>
  <p:txStyles>
    <p:titleStyle>
      <a:lvl1pPr algn="l" defTabSz="914367" rtl="0" eaLnBrk="1" latinLnBrk="0" hangingPunct="1">
        <a:lnSpc>
          <a:spcPct val="100000"/>
        </a:lnSpc>
        <a:spcBef>
          <a:spcPct val="0"/>
        </a:spcBef>
        <a:buNone/>
        <a:defRPr lang="en-US" sz="3529" b="0" kern="1200" cap="none" spc="-49" baseline="0" dirty="0" smtClean="0">
          <a:ln w="3175">
            <a:noFill/>
          </a:ln>
          <a:solidFill>
            <a:schemeClr val="tx1"/>
          </a:solidFill>
          <a:effectLst/>
          <a:latin typeface="+mj-lt"/>
          <a:ea typeface="+mn-ea"/>
          <a:cs typeface="Segoe UI" pitchFamily="34" charset="0"/>
        </a:defRPr>
      </a:lvl1pPr>
    </p:titleStyle>
    <p:bodyStyle>
      <a:lvl1pPr marL="224097" marR="0" indent="-224097"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solidFill>
            <a:schemeClr val="tx1"/>
          </a:solidFill>
          <a:latin typeface="+mn-lt"/>
          <a:ea typeface="+mn-ea"/>
          <a:cs typeface="Segoe UI" panose="020B0502040204020203" pitchFamily="34" charset="0"/>
        </a:defRPr>
      </a:lvl1pPr>
      <a:lvl2pPr marL="448193" marR="0" indent="-224097"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solidFill>
            <a:schemeClr val="tx1"/>
          </a:solidFill>
          <a:latin typeface="+mn-lt"/>
          <a:ea typeface="+mn-ea"/>
          <a:cs typeface="+mn-cs"/>
        </a:defRPr>
      </a:lvl2pPr>
      <a:lvl3pPr marL="644278" marR="0" indent="-196085"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solidFill>
            <a:schemeClr val="tx1"/>
          </a:solidFill>
          <a:latin typeface="+mn-lt"/>
          <a:ea typeface="+mn-ea"/>
          <a:cs typeface="+mn-cs"/>
        </a:defRPr>
      </a:lvl3pPr>
      <a:lvl4pPr marL="826357" marR="0" indent="-177410"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solidFill>
            <a:schemeClr val="tx1"/>
          </a:solidFill>
          <a:latin typeface="+mn-lt"/>
          <a:ea typeface="+mn-ea"/>
          <a:cs typeface="+mn-cs"/>
        </a:defRPr>
      </a:lvl4pPr>
      <a:lvl5pPr marL="1003766" marR="0" indent="-164960"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75">
          <p15:clr>
            <a:srgbClr val="C35EA4"/>
          </p15:clr>
        </p15:guide>
        <p15:guide id="17" pos="7460">
          <p15:clr>
            <a:srgbClr val="C35EA4"/>
          </p15:clr>
        </p15:guide>
        <p15:guide id="25" orient="horz" pos="376">
          <p15:clr>
            <a:srgbClr val="C35EA4"/>
          </p15:clr>
        </p15:guide>
        <p15:guide id="26" orient="horz" pos="4028">
          <p15:clr>
            <a:srgbClr val="C35EA4"/>
          </p15:clr>
        </p15:guide>
        <p15:guide id="27" orient="horz" pos="188">
          <p15:clr>
            <a:srgbClr val="A4A3A4"/>
          </p15:clr>
        </p15:guide>
        <p15:guide id="28" pos="189">
          <p15:clr>
            <a:srgbClr val="A4A3A4"/>
          </p15:clr>
        </p15:guide>
        <p15:guide id="29" orient="horz" pos="4217">
          <p15:clr>
            <a:srgbClr val="A4A3A4"/>
          </p15:clr>
        </p15:guide>
        <p15:guide id="30" pos="764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1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gif"/></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jsuarezruiz/xamarin-forms-to-net-maui"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emf"/><Relationship Id="rId10" Type="http://schemas.openxmlformats.org/officeDocument/2006/relationships/image" Target="../media/image20.png"/><Relationship Id="rId4" Type="http://schemas.openxmlformats.org/officeDocument/2006/relationships/image" Target="../media/image14.svg"/><Relationship Id="rId9" Type="http://schemas.openxmlformats.org/officeDocument/2006/relationships/image" Target="../media/image19.sv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emf"/><Relationship Id="rId10" Type="http://schemas.openxmlformats.org/officeDocument/2006/relationships/image" Target="../media/image20.png"/><Relationship Id="rId4" Type="http://schemas.openxmlformats.org/officeDocument/2006/relationships/image" Target="../media/image14.svg"/><Relationship Id="rId9" Type="http://schemas.openxmlformats.org/officeDocument/2006/relationships/image" Target="../media/image19.svg"/></Relationships>
</file>

<file path=ppt/slides/_rels/slide8.xml.rels><?xml version="1.0" encoding="UTF-8" standalone="yes"?>
<Relationships xmlns="http://schemas.openxmlformats.org/package/2006/relationships"><Relationship Id="rId3" Type="http://schemas.openxmlformats.org/officeDocument/2006/relationships/hyperlink" Target="https://visualstudio.microsoft.com/vs/preview/vs2022/"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dotnet.microsoft.com/platform/upgrade-assistant" TargetMode="External"/><Relationship Id="rId4" Type="http://schemas.openxmlformats.org/officeDocument/2006/relationships/hyperlink" Target="https://docs.microsoft.com/en-us/dotnet/maui/get-started/installation"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5" y="488"/>
            <a:ext cx="12190271" cy="7105471"/>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a:xfrm>
            <a:off x="832597" y="1709984"/>
            <a:ext cx="10514108" cy="1824235"/>
          </a:xfrm>
        </p:spPr>
        <p:txBody>
          <a:bodyPr>
            <a:normAutofit/>
          </a:bodyPr>
          <a:lstStyle/>
          <a:p>
            <a:r>
              <a:rPr lang="en-US" sz="5400" dirty="0"/>
              <a:t>Upgrading from Xamarin </a:t>
            </a:r>
            <a:br>
              <a:rPr lang="en-US" sz="5400" dirty="0"/>
            </a:br>
            <a:r>
              <a:rPr lang="en-US" sz="5400" dirty="0"/>
              <a:t>to .NET 6</a:t>
            </a:r>
            <a:endParaRPr lang="en-US" sz="5294" dirty="0"/>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a:xfrm>
            <a:off x="832597" y="3361625"/>
            <a:ext cx="10514108" cy="2628141"/>
          </a:xfrm>
        </p:spPr>
        <p:txBody>
          <a:bodyPr anchor="b">
            <a:normAutofit/>
          </a:bodyPr>
          <a:lstStyle/>
          <a:p>
            <a:r>
              <a:rPr lang="en-US"/>
              <a:t>Speaker Name</a:t>
            </a:r>
          </a:p>
          <a:p>
            <a:r>
              <a:rPr lang="en-US"/>
              <a:t>Speaker Title</a:t>
            </a:r>
          </a:p>
          <a:p>
            <a:r>
              <a:rPr lang="en-US"/>
              <a:t>name@email.com</a:t>
            </a:r>
          </a:p>
          <a:p>
            <a:r>
              <a:rPr lang="en-US"/>
              <a:t>@twitterAccount</a:t>
            </a:r>
          </a:p>
        </p:txBody>
      </p:sp>
      <p:pic>
        <p:nvPicPr>
          <p:cNvPr id="4" name="Graphic 3">
            <a:extLst>
              <a:ext uri="{FF2B5EF4-FFF2-40B4-BE49-F238E27FC236}">
                <a16:creationId xmlns:a16="http://schemas.microsoft.com/office/drawing/2014/main" id="{9AB4F3C5-78B2-45F5-A85A-8967BC86E1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03659" y="3136148"/>
            <a:ext cx="4150600" cy="3831324"/>
          </a:xfrm>
          <a:prstGeom prst="rect">
            <a:avLst/>
          </a:prstGeom>
        </p:spPr>
      </p:pic>
      <p:sp>
        <p:nvSpPr>
          <p:cNvPr id="5" name="Rectangle 4">
            <a:extLst>
              <a:ext uri="{FF2B5EF4-FFF2-40B4-BE49-F238E27FC236}">
                <a16:creationId xmlns:a16="http://schemas.microsoft.com/office/drawing/2014/main" id="{2BD058E0-865F-194E-8407-7F18E271D26D}"/>
              </a:ext>
            </a:extLst>
          </p:cNvPr>
          <p:cNvSpPr/>
          <p:nvPr/>
        </p:nvSpPr>
        <p:spPr>
          <a:xfrm>
            <a:off x="9416895" y="-692426"/>
            <a:ext cx="2514701" cy="362072"/>
          </a:xfrm>
          <a:prstGeom prst="rect">
            <a:avLst/>
          </a:prstGeom>
        </p:spPr>
        <p:txBody>
          <a:bodyPr wrap="none">
            <a:spAutoFit/>
          </a:bodyPr>
          <a:lstStyle/>
          <a:p>
            <a:r>
              <a:rPr lang="en-US" sz="1765">
                <a:latin typeface="Open Sans" panose="020B0606030504020204" pitchFamily="34" charset="0"/>
                <a:ea typeface="Open Sans" panose="020B0606030504020204" pitchFamily="34" charset="0"/>
                <a:cs typeface="Open Sans" panose="020B0606030504020204" pitchFamily="34" charset="0"/>
              </a:rPr>
              <a:t>Microsoft Confidential</a:t>
            </a:r>
          </a:p>
        </p:txBody>
      </p:sp>
    </p:spTree>
    <p:extLst>
      <p:ext uri="{BB962C8B-B14F-4D97-AF65-F5344CB8AC3E}">
        <p14:creationId xmlns:p14="http://schemas.microsoft.com/office/powerpoint/2010/main" val="3852120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D6317-5B0E-46D3-993A-61F7E7BE1024}"/>
              </a:ext>
            </a:extLst>
          </p:cNvPr>
          <p:cNvSpPr>
            <a:spLocks noGrp="1"/>
          </p:cNvSpPr>
          <p:nvPr>
            <p:ph type="title"/>
          </p:nvPr>
        </p:nvSpPr>
        <p:spPr/>
        <p:txBody>
          <a:bodyPr/>
          <a:lstStyle/>
          <a:p>
            <a:pPr marL="0" indent="0">
              <a:buNone/>
            </a:pPr>
            <a:r>
              <a:rPr lang="en-US" dirty="0"/>
              <a:t>.NET Upgrade Assistant </a:t>
            </a:r>
          </a:p>
        </p:txBody>
      </p:sp>
      <p:pic>
        <p:nvPicPr>
          <p:cNvPr id="7" name="Picture 6" descr="A screenshot of a computer&#10;&#10;Description automatically generated with medium confidence">
            <a:extLst>
              <a:ext uri="{FF2B5EF4-FFF2-40B4-BE49-F238E27FC236}">
                <a16:creationId xmlns:a16="http://schemas.microsoft.com/office/drawing/2014/main" id="{A44B6C29-CAC4-5941-B197-B81B83F30ED4}"/>
              </a:ext>
            </a:extLst>
          </p:cNvPr>
          <p:cNvPicPr>
            <a:picLocks noChangeAspect="1"/>
          </p:cNvPicPr>
          <p:nvPr/>
        </p:nvPicPr>
        <p:blipFill>
          <a:blip r:embed="rId3"/>
          <a:stretch>
            <a:fillRect/>
          </a:stretch>
        </p:blipFill>
        <p:spPr>
          <a:xfrm>
            <a:off x="274639" y="2751024"/>
            <a:ext cx="7019070" cy="3948227"/>
          </a:xfrm>
          <a:prstGeom prst="rect">
            <a:avLst/>
          </a:prstGeom>
        </p:spPr>
      </p:pic>
      <p:pic>
        <p:nvPicPr>
          <p:cNvPr id="9" name="Picture 8" descr="A picture containing text, metal, computer, screenshot&#10;&#10;Description automatically generated">
            <a:extLst>
              <a:ext uri="{FF2B5EF4-FFF2-40B4-BE49-F238E27FC236}">
                <a16:creationId xmlns:a16="http://schemas.microsoft.com/office/drawing/2014/main" id="{2D4C8C59-C58B-1943-8C35-7281EECFD7C0}"/>
              </a:ext>
            </a:extLst>
          </p:cNvPr>
          <p:cNvPicPr>
            <a:picLocks noChangeAspect="1"/>
          </p:cNvPicPr>
          <p:nvPr/>
        </p:nvPicPr>
        <p:blipFill>
          <a:blip r:embed="rId4"/>
          <a:stretch>
            <a:fillRect/>
          </a:stretch>
        </p:blipFill>
        <p:spPr>
          <a:xfrm>
            <a:off x="4440859" y="1453753"/>
            <a:ext cx="7720977" cy="4343050"/>
          </a:xfrm>
          <a:prstGeom prst="rect">
            <a:avLst/>
          </a:prstGeom>
        </p:spPr>
      </p:pic>
    </p:spTree>
    <p:extLst>
      <p:ext uri="{BB962C8B-B14F-4D97-AF65-F5344CB8AC3E}">
        <p14:creationId xmlns:p14="http://schemas.microsoft.com/office/powerpoint/2010/main" val="3714403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D6317-5B0E-46D3-993A-61F7E7BE1024}"/>
              </a:ext>
            </a:extLst>
          </p:cNvPr>
          <p:cNvSpPr>
            <a:spLocks noGrp="1"/>
          </p:cNvSpPr>
          <p:nvPr>
            <p:ph type="title"/>
          </p:nvPr>
        </p:nvSpPr>
        <p:spPr/>
        <p:txBody>
          <a:bodyPr/>
          <a:lstStyle/>
          <a:p>
            <a:r>
              <a:rPr lang="en-US"/>
              <a:t>Xamarin.Forms to Microsoft.Maui</a:t>
            </a:r>
            <a:endParaRPr lang="en-US" dirty="0"/>
          </a:p>
        </p:txBody>
      </p:sp>
      <p:sp>
        <p:nvSpPr>
          <p:cNvPr id="3" name="Content Placeholder 2">
            <a:extLst>
              <a:ext uri="{FF2B5EF4-FFF2-40B4-BE49-F238E27FC236}">
                <a16:creationId xmlns:a16="http://schemas.microsoft.com/office/drawing/2014/main" id="{7F6437FC-8061-4171-831A-B794FA133A4F}"/>
              </a:ext>
            </a:extLst>
          </p:cNvPr>
          <p:cNvSpPr>
            <a:spLocks noGrp="1"/>
          </p:cNvSpPr>
          <p:nvPr>
            <p:ph idx="1"/>
          </p:nvPr>
        </p:nvSpPr>
        <p:spPr>
          <a:xfrm>
            <a:off x="827183" y="1722219"/>
            <a:ext cx="10515600" cy="5088484"/>
          </a:xfrm>
        </p:spPr>
        <p:txBody>
          <a:bodyPr>
            <a:normAutofit/>
          </a:bodyPr>
          <a:lstStyle/>
          <a:p>
            <a:pPr marL="0" indent="0">
              <a:buNone/>
            </a:pPr>
            <a:r>
              <a:rPr lang="en-US" dirty="0"/>
              <a:t>.NET MAUI uses the same XAML and control naming</a:t>
            </a:r>
          </a:p>
        </p:txBody>
      </p:sp>
      <p:pic>
        <p:nvPicPr>
          <p:cNvPr id="5" name="Picture 4" descr="Text&#10;&#10;Description automatically generated">
            <a:extLst>
              <a:ext uri="{FF2B5EF4-FFF2-40B4-BE49-F238E27FC236}">
                <a16:creationId xmlns:a16="http://schemas.microsoft.com/office/drawing/2014/main" id="{ACE3DFA0-1842-CE49-9843-0853F9F1AB40}"/>
              </a:ext>
            </a:extLst>
          </p:cNvPr>
          <p:cNvPicPr>
            <a:picLocks noChangeAspect="1"/>
          </p:cNvPicPr>
          <p:nvPr/>
        </p:nvPicPr>
        <p:blipFill>
          <a:blip r:embed="rId3"/>
          <a:stretch>
            <a:fillRect/>
          </a:stretch>
        </p:blipFill>
        <p:spPr>
          <a:xfrm>
            <a:off x="250735" y="2335427"/>
            <a:ext cx="11941265" cy="6858000"/>
          </a:xfrm>
          <a:prstGeom prst="rect">
            <a:avLst/>
          </a:prstGeom>
        </p:spPr>
      </p:pic>
    </p:spTree>
    <p:extLst>
      <p:ext uri="{BB962C8B-B14F-4D97-AF65-F5344CB8AC3E}">
        <p14:creationId xmlns:p14="http://schemas.microsoft.com/office/powerpoint/2010/main" val="8194803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D6317-5B0E-46D3-993A-61F7E7BE1024}"/>
              </a:ext>
            </a:extLst>
          </p:cNvPr>
          <p:cNvSpPr>
            <a:spLocks noGrp="1"/>
          </p:cNvSpPr>
          <p:nvPr>
            <p:ph type="title"/>
          </p:nvPr>
        </p:nvSpPr>
        <p:spPr/>
        <p:txBody>
          <a:bodyPr/>
          <a:lstStyle/>
          <a:p>
            <a:r>
              <a:rPr lang="en-US"/>
              <a:t>Xamarin.Forms to Microsoft.Maui</a:t>
            </a:r>
            <a:endParaRPr lang="en-US" dirty="0"/>
          </a:p>
        </p:txBody>
      </p:sp>
      <p:sp>
        <p:nvSpPr>
          <p:cNvPr id="3" name="Content Placeholder 2">
            <a:extLst>
              <a:ext uri="{FF2B5EF4-FFF2-40B4-BE49-F238E27FC236}">
                <a16:creationId xmlns:a16="http://schemas.microsoft.com/office/drawing/2014/main" id="{7F6437FC-8061-4171-831A-B794FA133A4F}"/>
              </a:ext>
            </a:extLst>
          </p:cNvPr>
          <p:cNvSpPr>
            <a:spLocks noGrp="1"/>
          </p:cNvSpPr>
          <p:nvPr>
            <p:ph idx="1"/>
          </p:nvPr>
        </p:nvSpPr>
        <p:spPr>
          <a:xfrm>
            <a:off x="827183" y="1722219"/>
            <a:ext cx="10515600" cy="5088484"/>
          </a:xfrm>
        </p:spPr>
        <p:txBody>
          <a:bodyPr>
            <a:normAutofit lnSpcReduction="10000"/>
          </a:bodyPr>
          <a:lstStyle/>
          <a:p>
            <a:pPr marL="0" indent="0">
              <a:buNone/>
            </a:pPr>
            <a:r>
              <a:rPr lang="en-US" dirty="0"/>
              <a:t>.NET MAUI can run Effects and Custom Renderers</a:t>
            </a:r>
          </a:p>
          <a:p>
            <a:pPr marL="457200" indent="-457200">
              <a:buAutoNum type="arabicPeriod"/>
            </a:pPr>
            <a:r>
              <a:rPr lang="en-US" sz="2000" dirty="0"/>
              <a:t>Update namespaces in your platform implementation to </a:t>
            </a:r>
            <a:r>
              <a:rPr lang="en-US" sz="2000" dirty="0" err="1"/>
              <a:t>Microsoft.Maui</a:t>
            </a:r>
            <a:endParaRPr lang="en-US" sz="2000" dirty="0"/>
          </a:p>
          <a:p>
            <a:pPr marL="914400" lvl="1" indent="-457200">
              <a:buAutoNum type="arabicPeriod"/>
            </a:pPr>
            <a:r>
              <a:rPr lang="en-US" sz="1600" dirty="0"/>
              <a:t>Register your Effect in </a:t>
            </a:r>
            <a:r>
              <a:rPr lang="en-US" sz="1600" dirty="0" err="1"/>
              <a:t>Startup.cs</a:t>
            </a:r>
            <a:r>
              <a:rPr lang="en-US" sz="1600" dirty="0"/>
              <a:t>:</a:t>
            </a:r>
            <a:br>
              <a:rPr lang="en-US" sz="1600" dirty="0"/>
            </a:br>
            <a:br>
              <a:rPr lang="en-US" sz="1600" dirty="0"/>
            </a:br>
            <a:br>
              <a:rPr lang="en-US" sz="1600" dirty="0"/>
            </a:br>
            <a:br>
              <a:rPr lang="en-US" sz="1600" dirty="0"/>
            </a:br>
            <a:br>
              <a:rPr lang="en-US" sz="1600" dirty="0"/>
            </a:br>
            <a:br>
              <a:rPr lang="en-US" sz="1600" dirty="0"/>
            </a:br>
            <a:br>
              <a:rPr lang="en-US" sz="1600" dirty="0"/>
            </a:br>
            <a:endParaRPr lang="en-US" sz="1600" dirty="0"/>
          </a:p>
          <a:p>
            <a:pPr marL="914400" lvl="1" indent="-457200">
              <a:buAutoNum type="arabicPeriod"/>
            </a:pPr>
            <a:r>
              <a:rPr lang="en-US" sz="1600" dirty="0"/>
              <a:t>Register your Renderer in </a:t>
            </a:r>
            <a:r>
              <a:rPr lang="en-US" sz="1600" dirty="0" err="1"/>
              <a:t>Startup.cs</a:t>
            </a:r>
            <a:r>
              <a:rPr lang="en-US" sz="1600" dirty="0"/>
              <a:t>:</a:t>
            </a:r>
          </a:p>
          <a:p>
            <a:pPr marL="914400" lvl="1" indent="-457200">
              <a:buAutoNum type="arabicPeriod"/>
            </a:pPr>
            <a:endParaRPr lang="en-US" sz="1600" dirty="0"/>
          </a:p>
          <a:p>
            <a:pPr marL="457200" indent="-457200">
              <a:buAutoNum type="arabicPeriod"/>
            </a:pPr>
            <a:endParaRPr lang="en-US" sz="2000" dirty="0"/>
          </a:p>
          <a:p>
            <a:pPr marL="457200" indent="-457200">
              <a:buAutoNum type="arabicPeriod"/>
            </a:pPr>
            <a:endParaRPr lang="en-US" sz="2000" dirty="0"/>
          </a:p>
          <a:p>
            <a:pPr marL="457200" indent="-457200">
              <a:buAutoNum type="arabicPeriod"/>
            </a:pPr>
            <a:endParaRPr lang="en-US" sz="2000" dirty="0"/>
          </a:p>
          <a:p>
            <a:pPr marL="457200" indent="-457200">
              <a:buAutoNum type="arabicPeriod"/>
            </a:pPr>
            <a:endParaRPr lang="en-US" sz="2000" dirty="0"/>
          </a:p>
          <a:p>
            <a:pPr marL="457200" indent="-457200">
              <a:buFont typeface="Arial" panose="020B0604020202020204" pitchFamily="34" charset="0"/>
              <a:buAutoNum type="arabicPeriod"/>
            </a:pPr>
            <a:r>
              <a:rPr lang="en-US" sz="2000" dirty="0"/>
              <a:t>No change in XAML needed</a:t>
            </a:r>
          </a:p>
          <a:p>
            <a:pPr marL="457200" indent="-457200">
              <a:buAutoNum type="arabicPeriod"/>
            </a:pPr>
            <a:endParaRPr lang="en-US" sz="2000" dirty="0"/>
          </a:p>
        </p:txBody>
      </p:sp>
      <p:sp>
        <p:nvSpPr>
          <p:cNvPr id="8" name="TextBox 7">
            <a:extLst>
              <a:ext uri="{FF2B5EF4-FFF2-40B4-BE49-F238E27FC236}">
                <a16:creationId xmlns:a16="http://schemas.microsoft.com/office/drawing/2014/main" id="{792E7B88-818F-EF48-956F-A2F3427EAFF9}"/>
              </a:ext>
            </a:extLst>
          </p:cNvPr>
          <p:cNvSpPr txBox="1"/>
          <p:nvPr/>
        </p:nvSpPr>
        <p:spPr>
          <a:xfrm>
            <a:off x="1749466" y="2922718"/>
            <a:ext cx="8671034" cy="861774"/>
          </a:xfrm>
          <a:prstGeom prst="rect">
            <a:avLst/>
          </a:prstGeom>
          <a:noFill/>
        </p:spPr>
        <p:txBody>
          <a:bodyPr wrap="square">
            <a:spAutoFit/>
          </a:bodyPr>
          <a:lstStyle/>
          <a:p>
            <a:r>
              <a:rPr lang="en-US" sz="1600" dirty="0" err="1">
                <a:latin typeface="Consolas" panose="020B0609020204030204" pitchFamily="49" charset="0"/>
                <a:cs typeface="Consolas" panose="020B0609020204030204" pitchFamily="49" charset="0"/>
              </a:rPr>
              <a:t>appBuilder.ConfigureEffects</a:t>
            </a:r>
            <a:r>
              <a:rPr lang="en-US" sz="1600" dirty="0">
                <a:latin typeface="Consolas" panose="020B0609020204030204" pitchFamily="49" charset="0"/>
                <a:cs typeface="Consolas" panose="020B0609020204030204" pitchFamily="49" charset="0"/>
              </a:rPr>
              <a:t>(builder =&gt; {</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builder.Add</a:t>
            </a:r>
            <a:r>
              <a:rPr lang="en-US" sz="1600" dirty="0">
                <a:latin typeface="Consolas" panose="020B0609020204030204" pitchFamily="49" charset="0"/>
                <a:cs typeface="Consolas" panose="020B0609020204030204" pitchFamily="49" charset="0"/>
              </a:rPr>
              <a:t>&lt;</a:t>
            </a:r>
            <a:r>
              <a:rPr lang="en-US" sz="1600" dirty="0" err="1">
                <a:latin typeface="Consolas" panose="020B0609020204030204" pitchFamily="49" charset="0"/>
                <a:cs typeface="Consolas" panose="020B0609020204030204" pitchFamily="49" charset="0"/>
              </a:rPr>
              <a:t>FocusRoutingEffect</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FocusPlatformEffect</a:t>
            </a:r>
            <a:r>
              <a:rPr lang="en-US" sz="1600" dirty="0">
                <a:latin typeface="Consolas" panose="020B0609020204030204" pitchFamily="49" charset="0"/>
                <a:cs typeface="Consolas" panose="020B0609020204030204" pitchFamily="49" charset="0"/>
              </a:rPr>
              <a:t>&gt;();</a:t>
            </a:r>
          </a:p>
          <a:p>
            <a:r>
              <a:rPr lang="en-US" sz="1600" dirty="0">
                <a:latin typeface="Consolas" panose="020B0609020204030204" pitchFamily="49" charset="0"/>
                <a:cs typeface="Consolas" panose="020B0609020204030204" pitchFamily="49" charset="0"/>
              </a:rPr>
              <a:t>});</a:t>
            </a:r>
          </a:p>
        </p:txBody>
      </p:sp>
      <p:sp>
        <p:nvSpPr>
          <p:cNvPr id="9" name="TextBox 8">
            <a:extLst>
              <a:ext uri="{FF2B5EF4-FFF2-40B4-BE49-F238E27FC236}">
                <a16:creationId xmlns:a16="http://schemas.microsoft.com/office/drawing/2014/main" id="{7FC45A3E-F51D-6D4B-A387-7FC5E639D196}"/>
              </a:ext>
            </a:extLst>
          </p:cNvPr>
          <p:cNvSpPr txBox="1"/>
          <p:nvPr/>
        </p:nvSpPr>
        <p:spPr>
          <a:xfrm>
            <a:off x="1749466" y="4530379"/>
            <a:ext cx="10210800" cy="1631216"/>
          </a:xfrm>
          <a:prstGeom prst="rect">
            <a:avLst/>
          </a:prstGeom>
          <a:noFill/>
        </p:spPr>
        <p:txBody>
          <a:bodyPr wrap="square">
            <a:spAutoFit/>
          </a:bodyPr>
          <a:lstStyle/>
          <a:p>
            <a:r>
              <a:rPr lang="en-US" sz="1600" dirty="0" err="1">
                <a:latin typeface="Consolas" panose="020B0609020204030204" pitchFamily="49" charset="0"/>
                <a:cs typeface="Consolas" panose="020B0609020204030204" pitchFamily="49" charset="0"/>
              </a:rPr>
              <a:t>appBuilder.ConfigureMauiHandlers</a:t>
            </a:r>
            <a:r>
              <a:rPr lang="en-US" sz="1600" dirty="0">
                <a:latin typeface="Consolas" panose="020B0609020204030204" pitchFamily="49" charset="0"/>
                <a:cs typeface="Consolas" panose="020B0609020204030204" pitchFamily="49" charset="0"/>
              </a:rPr>
              <a:t>(builder =&gt; {</a:t>
            </a:r>
          </a:p>
          <a:p>
            <a:r>
              <a:rPr lang="en-US" sz="1600" dirty="0">
                <a:latin typeface="Consolas" panose="020B0609020204030204" pitchFamily="49" charset="0"/>
                <a:cs typeface="Consolas" panose="020B0609020204030204" pitchFamily="49" charset="0"/>
              </a:rPr>
              <a:t>#if __ANDROID__ </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handlers.AddCompatibilityRenderer</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typeof</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CustomEntry</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typeof</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Droid.Renderers.CustomEntryRenderer</a:t>
            </a:r>
            <a:r>
              <a:rPr lang="en-US" sz="1600" dirty="0">
                <a:latin typeface="Consolas" panose="020B0609020204030204" pitchFamily="49" charset="0"/>
                <a:cs typeface="Consolas" panose="020B0609020204030204" pitchFamily="49" charset="0"/>
              </a:rPr>
              <a:t>)); </a:t>
            </a:r>
          </a:p>
          <a:p>
            <a:r>
              <a:rPr lang="en-US" sz="1600" dirty="0">
                <a:latin typeface="Consolas" panose="020B0609020204030204" pitchFamily="49" charset="0"/>
                <a:cs typeface="Consolas" panose="020B0609020204030204" pitchFamily="49" charset="0"/>
              </a:rPr>
              <a:t>#endif</a:t>
            </a:r>
          </a:p>
          <a:p>
            <a:r>
              <a:rPr lang="en-US" sz="160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31444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D6317-5B0E-46D3-993A-61F7E7BE1024}"/>
              </a:ext>
            </a:extLst>
          </p:cNvPr>
          <p:cNvSpPr>
            <a:spLocks noGrp="1"/>
          </p:cNvSpPr>
          <p:nvPr>
            <p:ph type="title"/>
          </p:nvPr>
        </p:nvSpPr>
        <p:spPr/>
        <p:txBody>
          <a:bodyPr/>
          <a:lstStyle/>
          <a:p>
            <a:r>
              <a:rPr lang="en-US"/>
              <a:t>Xamarin.Forms to Microsoft.Maui</a:t>
            </a:r>
            <a:endParaRPr lang="en-US" dirty="0"/>
          </a:p>
        </p:txBody>
      </p:sp>
      <p:sp>
        <p:nvSpPr>
          <p:cNvPr id="3" name="Content Placeholder 2">
            <a:extLst>
              <a:ext uri="{FF2B5EF4-FFF2-40B4-BE49-F238E27FC236}">
                <a16:creationId xmlns:a16="http://schemas.microsoft.com/office/drawing/2014/main" id="{7F6437FC-8061-4171-831A-B794FA133A4F}"/>
              </a:ext>
            </a:extLst>
          </p:cNvPr>
          <p:cNvSpPr>
            <a:spLocks noGrp="1"/>
          </p:cNvSpPr>
          <p:nvPr>
            <p:ph idx="1"/>
          </p:nvPr>
        </p:nvSpPr>
        <p:spPr>
          <a:xfrm>
            <a:off x="827183" y="1722219"/>
            <a:ext cx="10515600" cy="5088484"/>
          </a:xfrm>
        </p:spPr>
        <p:txBody>
          <a:bodyPr>
            <a:normAutofit/>
          </a:bodyPr>
          <a:lstStyle/>
          <a:p>
            <a:pPr marL="0" indent="0">
              <a:buNone/>
            </a:pPr>
            <a:r>
              <a:rPr lang="en-US" dirty="0"/>
              <a:t>(Optional)</a:t>
            </a:r>
          </a:p>
          <a:p>
            <a:r>
              <a:rPr lang="en-US" dirty="0"/>
              <a:t>Migrate Effects and Renderers to new Handler architecture</a:t>
            </a:r>
          </a:p>
          <a:p>
            <a:r>
              <a:rPr lang="en-US" dirty="0"/>
              <a:t>Migrate multi-project solution to single project</a:t>
            </a:r>
          </a:p>
          <a:p>
            <a:endParaRPr lang="en-US" sz="2000" dirty="0"/>
          </a:p>
          <a:p>
            <a:endParaRPr lang="en-US" sz="2000" dirty="0"/>
          </a:p>
          <a:p>
            <a:pPr marL="0" indent="0">
              <a:buNone/>
            </a:pPr>
            <a:r>
              <a:rPr lang="en-US" sz="2000" dirty="0"/>
              <a:t>Examples and resources: </a:t>
            </a:r>
            <a:r>
              <a:rPr lang="en-US" sz="2000" dirty="0">
                <a:hlinkClick r:id="rId3"/>
              </a:rPr>
              <a:t>https://github.com/jsuarezruiz/xamarin-forms-to-net-maui</a:t>
            </a:r>
            <a:r>
              <a:rPr lang="en-US" sz="2000" dirty="0"/>
              <a:t> </a:t>
            </a:r>
          </a:p>
        </p:txBody>
      </p:sp>
    </p:spTree>
    <p:extLst>
      <p:ext uri="{BB962C8B-B14F-4D97-AF65-F5344CB8AC3E}">
        <p14:creationId xmlns:p14="http://schemas.microsoft.com/office/powerpoint/2010/main" val="1962031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D6317-5B0E-46D3-993A-61F7E7BE1024}"/>
              </a:ext>
            </a:extLst>
          </p:cNvPr>
          <p:cNvSpPr>
            <a:spLocks noGrp="1"/>
          </p:cNvSpPr>
          <p:nvPr>
            <p:ph type="title"/>
          </p:nvPr>
        </p:nvSpPr>
        <p:spPr/>
        <p:txBody>
          <a:bodyPr/>
          <a:lstStyle/>
          <a:p>
            <a:r>
              <a:rPr lang="en-US" dirty="0"/>
              <a:t>NuGet Compatibility</a:t>
            </a:r>
          </a:p>
        </p:txBody>
      </p:sp>
      <p:sp>
        <p:nvSpPr>
          <p:cNvPr id="3" name="Content Placeholder 2">
            <a:extLst>
              <a:ext uri="{FF2B5EF4-FFF2-40B4-BE49-F238E27FC236}">
                <a16:creationId xmlns:a16="http://schemas.microsoft.com/office/drawing/2014/main" id="{7F6437FC-8061-4171-831A-B794FA133A4F}"/>
              </a:ext>
            </a:extLst>
          </p:cNvPr>
          <p:cNvSpPr>
            <a:spLocks noGrp="1"/>
          </p:cNvSpPr>
          <p:nvPr>
            <p:ph idx="1"/>
          </p:nvPr>
        </p:nvSpPr>
        <p:spPr>
          <a:xfrm>
            <a:off x="827183" y="1722219"/>
            <a:ext cx="10515600" cy="5088484"/>
          </a:xfrm>
        </p:spPr>
        <p:txBody>
          <a:bodyPr>
            <a:normAutofit/>
          </a:bodyPr>
          <a:lstStyle/>
          <a:p>
            <a:pPr marL="0" indent="0">
              <a:buNone/>
            </a:pPr>
            <a:r>
              <a:rPr lang="en-US" dirty="0"/>
              <a:t>How do you know if you need to upgrade or replace a NuGet dependency?</a:t>
            </a:r>
          </a:p>
          <a:p>
            <a:pPr marL="0" indent="0">
              <a:buNone/>
            </a:pPr>
            <a:endParaRPr lang="en-US" dirty="0"/>
          </a:p>
          <a:p>
            <a:pPr marL="0" indent="0">
              <a:buNone/>
            </a:pPr>
            <a:r>
              <a:rPr lang="en-US" dirty="0">
                <a:solidFill>
                  <a:schemeClr val="tx1"/>
                </a:solidFill>
              </a:rPr>
              <a:t>Case 1</a:t>
            </a:r>
          </a:p>
          <a:p>
            <a:pPr marL="0" indent="0">
              <a:buNone/>
            </a:pPr>
            <a:r>
              <a:rPr lang="en-US" sz="2400" dirty="0" err="1"/>
              <a:t>NuGets</a:t>
            </a:r>
            <a:r>
              <a:rPr lang="en-US" sz="2400" dirty="0"/>
              <a:t> that are .NET Standard and </a:t>
            </a:r>
            <a:r>
              <a:rPr lang="en-US" sz="2400" b="1" dirty="0"/>
              <a:t>do not </a:t>
            </a:r>
            <a:r>
              <a:rPr lang="en-US" sz="2400" dirty="0"/>
              <a:t>reference any </a:t>
            </a:r>
            <a:r>
              <a:rPr lang="en-US" sz="2400" dirty="0" err="1"/>
              <a:t>Xamarin.Forms</a:t>
            </a:r>
            <a:r>
              <a:rPr lang="en-US" sz="2400" dirty="0"/>
              <a:t> types will most likely work as-is.</a:t>
            </a:r>
          </a:p>
          <a:p>
            <a:pPr marL="0" indent="0">
              <a:buNone/>
            </a:pPr>
            <a:endParaRPr lang="en-US" dirty="0"/>
          </a:p>
          <a:p>
            <a:pPr marL="0" indent="0">
              <a:buNone/>
            </a:pPr>
            <a:r>
              <a:rPr lang="en-US" dirty="0">
                <a:solidFill>
                  <a:schemeClr val="tx1"/>
                </a:solidFill>
              </a:rPr>
              <a:t>Case 2</a:t>
            </a:r>
          </a:p>
          <a:p>
            <a:pPr marL="0" indent="0">
              <a:buNone/>
            </a:pPr>
            <a:r>
              <a:rPr lang="en-US" sz="2400" dirty="0" err="1"/>
              <a:t>NuGets</a:t>
            </a:r>
            <a:r>
              <a:rPr lang="en-US" sz="2400" dirty="0"/>
              <a:t> that reference </a:t>
            </a:r>
            <a:r>
              <a:rPr lang="en-US" sz="2400" dirty="0" err="1"/>
              <a:t>Xamarin.Forms</a:t>
            </a:r>
            <a:r>
              <a:rPr lang="en-US" sz="2400" dirty="0"/>
              <a:t> types need to be updated to </a:t>
            </a:r>
            <a:r>
              <a:rPr lang="en-US" sz="2400" dirty="0" err="1"/>
              <a:t>Microsoft.Maui.Controls</a:t>
            </a:r>
            <a:r>
              <a:rPr lang="en-US" sz="2400" dirty="0"/>
              <a:t> types and republished with .NET 6 TFMs (Target Framework Moniker)</a:t>
            </a:r>
          </a:p>
          <a:p>
            <a:pPr marL="0" indent="0">
              <a:buNone/>
            </a:pPr>
            <a:endParaRPr lang="en-US" dirty="0"/>
          </a:p>
        </p:txBody>
      </p:sp>
    </p:spTree>
    <p:extLst>
      <p:ext uri="{BB962C8B-B14F-4D97-AF65-F5344CB8AC3E}">
        <p14:creationId xmlns:p14="http://schemas.microsoft.com/office/powerpoint/2010/main" val="3984483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79241-DD95-0243-8D3D-203A9CE42A79}"/>
              </a:ext>
            </a:extLst>
          </p:cNvPr>
          <p:cNvSpPr>
            <a:spLocks noGrp="1"/>
          </p:cNvSpPr>
          <p:nvPr>
            <p:ph type="title"/>
          </p:nvPr>
        </p:nvSpPr>
        <p:spPr/>
        <p:txBody>
          <a:bodyPr/>
          <a:lstStyle/>
          <a:p>
            <a:r>
              <a:rPr lang="en-US"/>
              <a:t>Thanks for joining	!</a:t>
            </a:r>
          </a:p>
        </p:txBody>
      </p:sp>
      <p:pic>
        <p:nvPicPr>
          <p:cNvPr id="4" name="Graphic 3">
            <a:extLst>
              <a:ext uri="{FF2B5EF4-FFF2-40B4-BE49-F238E27FC236}">
                <a16:creationId xmlns:a16="http://schemas.microsoft.com/office/drawing/2014/main" id="{63803A9C-C04F-9F45-9269-DE4A4EC78CD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9050" y="3575050"/>
            <a:ext cx="2438400" cy="2514600"/>
          </a:xfrm>
          <a:prstGeom prst="rect">
            <a:avLst/>
          </a:prstGeom>
        </p:spPr>
      </p:pic>
    </p:spTree>
    <p:extLst>
      <p:ext uri="{BB962C8B-B14F-4D97-AF65-F5344CB8AC3E}">
        <p14:creationId xmlns:p14="http://schemas.microsoft.com/office/powerpoint/2010/main" val="38776899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D6317-5B0E-46D3-993A-61F7E7BE1024}"/>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7F6437FC-8061-4171-831A-B794FA133A4F}"/>
              </a:ext>
            </a:extLst>
          </p:cNvPr>
          <p:cNvSpPr>
            <a:spLocks noGrp="1"/>
          </p:cNvSpPr>
          <p:nvPr>
            <p:ph idx="1"/>
          </p:nvPr>
        </p:nvSpPr>
        <p:spPr>
          <a:xfrm>
            <a:off x="838200" y="1825625"/>
            <a:ext cx="10515600" cy="4351338"/>
          </a:xfrm>
        </p:spPr>
        <p:txBody>
          <a:bodyPr/>
          <a:lstStyle/>
          <a:p>
            <a:r>
              <a:rPr lang="en-US" dirty="0"/>
              <a:t>.NET 6 unifies Xamarin SDKs into .NET</a:t>
            </a:r>
          </a:p>
          <a:p>
            <a:r>
              <a:rPr lang="en-US" dirty="0"/>
              <a:t>Single Base Class Library (BCL)</a:t>
            </a:r>
          </a:p>
          <a:p>
            <a:r>
              <a:rPr lang="en-US" dirty="0"/>
              <a:t>Single project system</a:t>
            </a:r>
          </a:p>
          <a:p>
            <a:r>
              <a:rPr lang="en-US" dirty="0"/>
              <a:t>Single shipping vehicle</a:t>
            </a:r>
          </a:p>
        </p:txBody>
      </p:sp>
    </p:spTree>
    <p:extLst>
      <p:ext uri="{BB962C8B-B14F-4D97-AF65-F5344CB8AC3E}">
        <p14:creationId xmlns:p14="http://schemas.microsoft.com/office/powerpoint/2010/main" val="276372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D6317-5B0E-46D3-993A-61F7E7BE1024}"/>
              </a:ext>
            </a:extLst>
          </p:cNvPr>
          <p:cNvSpPr>
            <a:spLocks noGrp="1"/>
          </p:cNvSpPr>
          <p:nvPr>
            <p:ph type="title"/>
          </p:nvPr>
        </p:nvSpPr>
        <p:spPr/>
        <p:txBody>
          <a:bodyPr/>
          <a:lstStyle/>
          <a:p>
            <a:r>
              <a:rPr lang="en-US" dirty="0"/>
              <a:t>Xamarin SDKs are now</a:t>
            </a:r>
          </a:p>
        </p:txBody>
      </p:sp>
      <p:sp>
        <p:nvSpPr>
          <p:cNvPr id="3" name="Content Placeholder 2">
            <a:extLst>
              <a:ext uri="{FF2B5EF4-FFF2-40B4-BE49-F238E27FC236}">
                <a16:creationId xmlns:a16="http://schemas.microsoft.com/office/drawing/2014/main" id="{7F6437FC-8061-4171-831A-B794FA133A4F}"/>
              </a:ext>
            </a:extLst>
          </p:cNvPr>
          <p:cNvSpPr>
            <a:spLocks noGrp="1"/>
          </p:cNvSpPr>
          <p:nvPr>
            <p:ph idx="1"/>
          </p:nvPr>
        </p:nvSpPr>
        <p:spPr>
          <a:xfrm>
            <a:off x="838200" y="1825625"/>
            <a:ext cx="1860933" cy="4351338"/>
          </a:xfrm>
        </p:spPr>
        <p:txBody>
          <a:bodyPr/>
          <a:lstStyle/>
          <a:p>
            <a:pPr marL="0" indent="0">
              <a:buNone/>
            </a:pPr>
            <a:r>
              <a:rPr lang="en-US" b="1" dirty="0">
                <a:solidFill>
                  <a:schemeClr val="accent3"/>
                </a:solidFill>
              </a:rPr>
              <a:t>.NET for</a:t>
            </a:r>
          </a:p>
        </p:txBody>
      </p:sp>
      <p:sp>
        <p:nvSpPr>
          <p:cNvPr id="4" name="Content Placeholder 2">
            <a:extLst>
              <a:ext uri="{FF2B5EF4-FFF2-40B4-BE49-F238E27FC236}">
                <a16:creationId xmlns:a16="http://schemas.microsoft.com/office/drawing/2014/main" id="{5C229C76-0A6A-E34E-AAB4-3CEB466D81A6}"/>
              </a:ext>
            </a:extLst>
          </p:cNvPr>
          <p:cNvSpPr txBox="1">
            <a:spLocks/>
          </p:cNvSpPr>
          <p:nvPr/>
        </p:nvSpPr>
        <p:spPr>
          <a:xfrm>
            <a:off x="2367709" y="1825625"/>
            <a:ext cx="412122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Android</a:t>
            </a:r>
          </a:p>
          <a:p>
            <a:pPr marL="0" indent="0">
              <a:buFont typeface="Arial" panose="020B0604020202020204" pitchFamily="34" charset="0"/>
              <a:buNone/>
            </a:pPr>
            <a:r>
              <a:rPr lang="en-US" dirty="0"/>
              <a:t>iOS</a:t>
            </a:r>
          </a:p>
          <a:p>
            <a:pPr marL="0" indent="0">
              <a:buFont typeface="Arial" panose="020B0604020202020204" pitchFamily="34" charset="0"/>
              <a:buNone/>
            </a:pPr>
            <a:r>
              <a:rPr lang="en-US" dirty="0"/>
              <a:t>macOS</a:t>
            </a:r>
          </a:p>
          <a:p>
            <a:pPr marL="0" indent="0">
              <a:buFont typeface="Arial" panose="020B0604020202020204" pitchFamily="34" charset="0"/>
              <a:buNone/>
            </a:pPr>
            <a:r>
              <a:rPr lang="en-US" dirty="0"/>
              <a:t>Mac Catalyst</a:t>
            </a:r>
          </a:p>
          <a:p>
            <a:pPr marL="0" indent="0">
              <a:buFont typeface="Arial" panose="020B0604020202020204" pitchFamily="34" charset="0"/>
              <a:buNone/>
            </a:pPr>
            <a:r>
              <a:rPr lang="en-US" dirty="0" err="1"/>
              <a:t>tvOS</a:t>
            </a:r>
            <a:endParaRPr lang="en-US" dirty="0"/>
          </a:p>
        </p:txBody>
      </p:sp>
      <p:pic>
        <p:nvPicPr>
          <p:cNvPr id="6" name="Picture 5" descr="Graphical user interface, text, application&#10;&#10;Description automatically generated">
            <a:extLst>
              <a:ext uri="{FF2B5EF4-FFF2-40B4-BE49-F238E27FC236}">
                <a16:creationId xmlns:a16="http://schemas.microsoft.com/office/drawing/2014/main" id="{9556A212-53CF-FB45-856B-424455577E1F}"/>
              </a:ext>
            </a:extLst>
          </p:cNvPr>
          <p:cNvPicPr>
            <a:picLocks noChangeAspect="1"/>
          </p:cNvPicPr>
          <p:nvPr/>
        </p:nvPicPr>
        <p:blipFill>
          <a:blip r:embed="rId3"/>
          <a:stretch>
            <a:fillRect/>
          </a:stretch>
        </p:blipFill>
        <p:spPr>
          <a:xfrm>
            <a:off x="5299218" y="1690688"/>
            <a:ext cx="9050146" cy="6234545"/>
          </a:xfrm>
          <a:prstGeom prst="rect">
            <a:avLst/>
          </a:prstGeom>
          <a:effectLst/>
        </p:spPr>
      </p:pic>
    </p:spTree>
    <p:extLst>
      <p:ext uri="{BB962C8B-B14F-4D97-AF65-F5344CB8AC3E}">
        <p14:creationId xmlns:p14="http://schemas.microsoft.com/office/powerpoint/2010/main" val="1681795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D6317-5B0E-46D3-993A-61F7E7BE1024}"/>
              </a:ext>
            </a:extLst>
          </p:cNvPr>
          <p:cNvSpPr>
            <a:spLocks noGrp="1"/>
          </p:cNvSpPr>
          <p:nvPr>
            <p:ph type="title"/>
          </p:nvPr>
        </p:nvSpPr>
        <p:spPr/>
        <p:txBody>
          <a:bodyPr/>
          <a:lstStyle/>
          <a:p>
            <a:r>
              <a:rPr lang="en-US" dirty="0"/>
              <a:t>Xamarin SDKs are now</a:t>
            </a:r>
          </a:p>
        </p:txBody>
      </p:sp>
      <p:sp>
        <p:nvSpPr>
          <p:cNvPr id="3" name="Content Placeholder 2">
            <a:extLst>
              <a:ext uri="{FF2B5EF4-FFF2-40B4-BE49-F238E27FC236}">
                <a16:creationId xmlns:a16="http://schemas.microsoft.com/office/drawing/2014/main" id="{7F6437FC-8061-4171-831A-B794FA133A4F}"/>
              </a:ext>
            </a:extLst>
          </p:cNvPr>
          <p:cNvSpPr>
            <a:spLocks noGrp="1"/>
          </p:cNvSpPr>
          <p:nvPr>
            <p:ph idx="1"/>
          </p:nvPr>
        </p:nvSpPr>
        <p:spPr>
          <a:xfrm>
            <a:off x="838199" y="2506662"/>
            <a:ext cx="1860933" cy="4351338"/>
          </a:xfrm>
        </p:spPr>
        <p:txBody>
          <a:bodyPr/>
          <a:lstStyle/>
          <a:p>
            <a:pPr marL="0" indent="0">
              <a:buNone/>
            </a:pPr>
            <a:r>
              <a:rPr lang="en-US" b="1" dirty="0">
                <a:solidFill>
                  <a:schemeClr val="accent3"/>
                </a:solidFill>
              </a:rPr>
              <a:t>.NET for</a:t>
            </a:r>
          </a:p>
        </p:txBody>
      </p:sp>
      <p:sp>
        <p:nvSpPr>
          <p:cNvPr id="4" name="Content Placeholder 2">
            <a:extLst>
              <a:ext uri="{FF2B5EF4-FFF2-40B4-BE49-F238E27FC236}">
                <a16:creationId xmlns:a16="http://schemas.microsoft.com/office/drawing/2014/main" id="{5C229C76-0A6A-E34E-AAB4-3CEB466D81A6}"/>
              </a:ext>
            </a:extLst>
          </p:cNvPr>
          <p:cNvSpPr txBox="1">
            <a:spLocks/>
          </p:cNvSpPr>
          <p:nvPr/>
        </p:nvSpPr>
        <p:spPr>
          <a:xfrm>
            <a:off x="2367708" y="2506662"/>
            <a:ext cx="412122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Android</a:t>
            </a:r>
          </a:p>
          <a:p>
            <a:pPr marL="0" indent="0">
              <a:buFont typeface="Arial" panose="020B0604020202020204" pitchFamily="34" charset="0"/>
              <a:buNone/>
            </a:pPr>
            <a:r>
              <a:rPr lang="en-US" dirty="0"/>
              <a:t>iOS</a:t>
            </a:r>
          </a:p>
          <a:p>
            <a:pPr marL="0" indent="0">
              <a:buFont typeface="Arial" panose="020B0604020202020204" pitchFamily="34" charset="0"/>
              <a:buNone/>
            </a:pPr>
            <a:r>
              <a:rPr lang="en-US" dirty="0"/>
              <a:t>macOS</a:t>
            </a:r>
          </a:p>
          <a:p>
            <a:pPr marL="0" indent="0">
              <a:buFont typeface="Arial" panose="020B0604020202020204" pitchFamily="34" charset="0"/>
              <a:buNone/>
            </a:pPr>
            <a:r>
              <a:rPr lang="en-US" dirty="0"/>
              <a:t>Mac Catalyst</a:t>
            </a:r>
          </a:p>
          <a:p>
            <a:pPr marL="0" indent="0">
              <a:buFont typeface="Arial" panose="020B0604020202020204" pitchFamily="34" charset="0"/>
              <a:buNone/>
            </a:pPr>
            <a:r>
              <a:rPr lang="en-US" dirty="0" err="1"/>
              <a:t>tvOS</a:t>
            </a:r>
            <a:endParaRPr lang="en-US" dirty="0"/>
          </a:p>
        </p:txBody>
      </p:sp>
      <p:pic>
        <p:nvPicPr>
          <p:cNvPr id="6" name="Picture 5" descr="Graphical user interface, text, application&#10;&#10;Description automatically generated">
            <a:extLst>
              <a:ext uri="{FF2B5EF4-FFF2-40B4-BE49-F238E27FC236}">
                <a16:creationId xmlns:a16="http://schemas.microsoft.com/office/drawing/2014/main" id="{9556A212-53CF-FB45-856B-424455577E1F}"/>
              </a:ext>
            </a:extLst>
          </p:cNvPr>
          <p:cNvPicPr>
            <a:picLocks noChangeAspect="1"/>
          </p:cNvPicPr>
          <p:nvPr/>
        </p:nvPicPr>
        <p:blipFill>
          <a:blip r:embed="rId3"/>
          <a:stretch>
            <a:fillRect/>
          </a:stretch>
        </p:blipFill>
        <p:spPr>
          <a:xfrm>
            <a:off x="7006834" y="1690688"/>
            <a:ext cx="9050146" cy="6234545"/>
          </a:xfrm>
          <a:prstGeom prst="rect">
            <a:avLst/>
          </a:prstGeom>
          <a:effectLst/>
        </p:spPr>
      </p:pic>
      <p:sp>
        <p:nvSpPr>
          <p:cNvPr id="7" name="Content Placeholder 2">
            <a:extLst>
              <a:ext uri="{FF2B5EF4-FFF2-40B4-BE49-F238E27FC236}">
                <a16:creationId xmlns:a16="http://schemas.microsoft.com/office/drawing/2014/main" id="{E31B7B0E-4215-6248-8454-F1D253C68687}"/>
              </a:ext>
            </a:extLst>
          </p:cNvPr>
          <p:cNvSpPr txBox="1">
            <a:spLocks/>
          </p:cNvSpPr>
          <p:nvPr/>
        </p:nvSpPr>
        <p:spPr>
          <a:xfrm>
            <a:off x="838199" y="1690688"/>
            <a:ext cx="6488018" cy="5949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accent3"/>
                </a:solidFill>
              </a:rPr>
              <a:t>.NET Multi-platform App UI (MAUI)</a:t>
            </a:r>
          </a:p>
        </p:txBody>
      </p:sp>
    </p:spTree>
    <p:extLst>
      <p:ext uri="{BB962C8B-B14F-4D97-AF65-F5344CB8AC3E}">
        <p14:creationId xmlns:p14="http://schemas.microsoft.com/office/powerpoint/2010/main" val="724713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B31F2-37B5-1043-9ADE-AA197CF54E4C}"/>
              </a:ext>
            </a:extLst>
          </p:cNvPr>
          <p:cNvSpPr>
            <a:spLocks noGrp="1"/>
          </p:cNvSpPr>
          <p:nvPr>
            <p:ph type="ctrTitle" idx="4294967295"/>
          </p:nvPr>
        </p:nvSpPr>
        <p:spPr>
          <a:xfrm>
            <a:off x="700088" y="531813"/>
            <a:ext cx="10791825" cy="5794375"/>
          </a:xfrm>
        </p:spPr>
        <p:txBody>
          <a:bodyPr anchor="ctr">
            <a:normAutofit/>
          </a:bodyPr>
          <a:lstStyle/>
          <a:p>
            <a:pPr algn="l">
              <a:lnSpc>
                <a:spcPct val="150000"/>
              </a:lnSpc>
            </a:pPr>
            <a:r>
              <a:rPr lang="en-US"/>
              <a:t>.NET MAUI </a:t>
            </a:r>
            <a:r>
              <a:rPr lang="en-US">
                <a:solidFill>
                  <a:schemeClr val="tx2">
                    <a:lumMod val="75000"/>
                  </a:schemeClr>
                </a:solidFill>
              </a:rPr>
              <a:t>is the most </a:t>
            </a:r>
            <a:r>
              <a:rPr lang="en-US"/>
              <a:t>productive</a:t>
            </a:r>
            <a:r>
              <a:rPr lang="en-US">
                <a:solidFill>
                  <a:schemeClr val="tx2">
                    <a:lumMod val="75000"/>
                  </a:schemeClr>
                </a:solidFill>
              </a:rPr>
              <a:t> way to develop native apps that </a:t>
            </a:r>
            <a:r>
              <a:rPr lang="en-US"/>
              <a:t>perform</a:t>
            </a:r>
            <a:r>
              <a:rPr lang="en-US">
                <a:solidFill>
                  <a:schemeClr val="tx2">
                    <a:lumMod val="75000"/>
                  </a:schemeClr>
                </a:solidFill>
              </a:rPr>
              <a:t> great on any device that runs Android, iOS, macOS, or Windows from a </a:t>
            </a:r>
            <a:r>
              <a:rPr lang="en-US"/>
              <a:t>single codebase</a:t>
            </a:r>
            <a:r>
              <a:rPr lang="en-US">
                <a:solidFill>
                  <a:schemeClr val="tx2">
                    <a:lumMod val="75000"/>
                  </a:schemeClr>
                </a:solidFill>
              </a:rPr>
              <a:t>.</a:t>
            </a:r>
          </a:p>
        </p:txBody>
      </p:sp>
    </p:spTree>
    <p:extLst>
      <p:ext uri="{BB962C8B-B14F-4D97-AF65-F5344CB8AC3E}">
        <p14:creationId xmlns:p14="http://schemas.microsoft.com/office/powerpoint/2010/main" val="2761359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732E9A-AEFF-49E4-959D-CCEDEF1EDB1C}"/>
              </a:ext>
            </a:extLst>
          </p:cNvPr>
          <p:cNvSpPr txBox="1"/>
          <p:nvPr/>
        </p:nvSpPr>
        <p:spPr>
          <a:xfrm>
            <a:off x="336637" y="313945"/>
            <a:ext cx="7727497" cy="720095"/>
          </a:xfrm>
          <a:prstGeom prst="rect">
            <a:avLst/>
          </a:prstGeom>
          <a:noFill/>
        </p:spPr>
        <p:txBody>
          <a:bodyPr wrap="square" lIns="91427" tIns="45713" rIns="91427" bIns="45713" rtlCol="0" anchor="t">
            <a:spAutoFit/>
          </a:bodyPr>
          <a:lstStyle/>
          <a:p>
            <a:pPr defTabSz="914225">
              <a:defRPr/>
            </a:pPr>
            <a:r>
              <a:rPr lang="en-US" sz="400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How does .NET MAUI work?</a:t>
            </a:r>
          </a:p>
        </p:txBody>
      </p:sp>
      <p:grpSp>
        <p:nvGrpSpPr>
          <p:cNvPr id="2" name="Group 1">
            <a:extLst>
              <a:ext uri="{FF2B5EF4-FFF2-40B4-BE49-F238E27FC236}">
                <a16:creationId xmlns:a16="http://schemas.microsoft.com/office/drawing/2014/main" id="{AFDC62B5-75D0-4E4F-848B-E269688324AA}"/>
              </a:ext>
            </a:extLst>
          </p:cNvPr>
          <p:cNvGrpSpPr/>
          <p:nvPr/>
        </p:nvGrpSpPr>
        <p:grpSpPr>
          <a:xfrm>
            <a:off x="2534614" y="4847476"/>
            <a:ext cx="7118946" cy="465010"/>
            <a:chOff x="2534109" y="4847678"/>
            <a:chExt cx="7119956" cy="465076"/>
          </a:xfrm>
        </p:grpSpPr>
        <p:sp>
          <p:nvSpPr>
            <p:cNvPr id="4" name="Rectangle 3">
              <a:extLst>
                <a:ext uri="{FF2B5EF4-FFF2-40B4-BE49-F238E27FC236}">
                  <a16:creationId xmlns:a16="http://schemas.microsoft.com/office/drawing/2014/main" id="{D007E091-FA31-8F4F-AEC4-21BEA1A5255B}"/>
                </a:ext>
              </a:extLst>
            </p:cNvPr>
            <p:cNvSpPr/>
            <p:nvPr/>
          </p:nvSpPr>
          <p:spPr>
            <a:xfrm>
              <a:off x="2534109" y="4855554"/>
              <a:ext cx="1751805" cy="457200"/>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sz="1600">
                  <a:solidFill>
                    <a:srgbClr val="FFFFFF"/>
                  </a:solidFill>
                  <a:latin typeface="Calibri" panose="020F0502020204030204"/>
                </a:rPr>
                <a:t>Android</a:t>
              </a:r>
            </a:p>
          </p:txBody>
        </p:sp>
        <p:sp>
          <p:nvSpPr>
            <p:cNvPr id="7" name="Rectangle 6">
              <a:extLst>
                <a:ext uri="{FF2B5EF4-FFF2-40B4-BE49-F238E27FC236}">
                  <a16:creationId xmlns:a16="http://schemas.microsoft.com/office/drawing/2014/main" id="{8AEEFA8F-1604-AC4F-A27F-A5AD9269FC5D}"/>
                </a:ext>
              </a:extLst>
            </p:cNvPr>
            <p:cNvSpPr/>
            <p:nvPr/>
          </p:nvSpPr>
          <p:spPr>
            <a:xfrm>
              <a:off x="4415545" y="4855554"/>
              <a:ext cx="1751805" cy="457200"/>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sz="1600">
                  <a:solidFill>
                    <a:srgbClr val="FFFFFF"/>
                  </a:solidFill>
                  <a:latin typeface="Calibri" panose="020F0502020204030204"/>
                </a:rPr>
                <a:t>iOS</a:t>
              </a:r>
            </a:p>
          </p:txBody>
        </p:sp>
        <p:sp>
          <p:nvSpPr>
            <p:cNvPr id="9" name="Rectangle 8">
              <a:extLst>
                <a:ext uri="{FF2B5EF4-FFF2-40B4-BE49-F238E27FC236}">
                  <a16:creationId xmlns:a16="http://schemas.microsoft.com/office/drawing/2014/main" id="{1FEEDF96-FDBF-924F-AFE2-307E886F17A7}"/>
                </a:ext>
              </a:extLst>
            </p:cNvPr>
            <p:cNvSpPr/>
            <p:nvPr/>
          </p:nvSpPr>
          <p:spPr>
            <a:xfrm>
              <a:off x="6276544" y="4855554"/>
              <a:ext cx="1796301" cy="457200"/>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sz="1600">
                  <a:solidFill>
                    <a:srgbClr val="FFFFFF"/>
                  </a:solidFill>
                  <a:latin typeface="Calibri" panose="020F0502020204030204"/>
                </a:rPr>
                <a:t>macOS</a:t>
              </a:r>
            </a:p>
          </p:txBody>
        </p:sp>
        <p:sp>
          <p:nvSpPr>
            <p:cNvPr id="11" name="Rectangle 10">
              <a:extLst>
                <a:ext uri="{FF2B5EF4-FFF2-40B4-BE49-F238E27FC236}">
                  <a16:creationId xmlns:a16="http://schemas.microsoft.com/office/drawing/2014/main" id="{BE93BFDF-D0F2-8F4B-9167-8237AEED1404}"/>
                </a:ext>
              </a:extLst>
            </p:cNvPr>
            <p:cNvSpPr/>
            <p:nvPr/>
          </p:nvSpPr>
          <p:spPr>
            <a:xfrm>
              <a:off x="8157737" y="4847678"/>
              <a:ext cx="1496328" cy="457200"/>
            </a:xfrm>
            <a:prstGeom prst="rect">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sz="1600">
                  <a:solidFill>
                    <a:srgbClr val="FFFFFF"/>
                  </a:solidFill>
                  <a:latin typeface="Calibri" panose="020F0502020204030204"/>
                </a:rPr>
                <a:t>Windows</a:t>
              </a:r>
            </a:p>
          </p:txBody>
        </p:sp>
      </p:grpSp>
      <p:sp>
        <p:nvSpPr>
          <p:cNvPr id="17" name="Rectangle 16">
            <a:extLst>
              <a:ext uri="{FF2B5EF4-FFF2-40B4-BE49-F238E27FC236}">
                <a16:creationId xmlns:a16="http://schemas.microsoft.com/office/drawing/2014/main" id="{6E8B1CBB-2668-0541-9E03-1F2CD1FA4EE8}"/>
              </a:ext>
            </a:extLst>
          </p:cNvPr>
          <p:cNvSpPr/>
          <p:nvPr/>
        </p:nvSpPr>
        <p:spPr>
          <a:xfrm>
            <a:off x="2534615" y="3121551"/>
            <a:ext cx="1751556" cy="457135"/>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sz="1600">
                <a:solidFill>
                  <a:srgbClr val="FFFFFF"/>
                </a:solidFill>
                <a:latin typeface="Calibri" panose="020F0502020204030204"/>
              </a:rPr>
              <a:t>.NET for Android</a:t>
            </a:r>
          </a:p>
        </p:txBody>
      </p:sp>
      <p:sp>
        <p:nvSpPr>
          <p:cNvPr id="21" name="Rectangle 20">
            <a:extLst>
              <a:ext uri="{FF2B5EF4-FFF2-40B4-BE49-F238E27FC236}">
                <a16:creationId xmlns:a16="http://schemas.microsoft.com/office/drawing/2014/main" id="{0A655F49-85DE-2644-BC0A-8F7A79614BC2}"/>
              </a:ext>
            </a:extLst>
          </p:cNvPr>
          <p:cNvSpPr/>
          <p:nvPr/>
        </p:nvSpPr>
        <p:spPr>
          <a:xfrm>
            <a:off x="4415785" y="3121198"/>
            <a:ext cx="3648349" cy="457135"/>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lIns="91427" tIns="45713" rIns="91427" bIns="45713" rtlCol="0" anchor="ctr"/>
          <a:lstStyle/>
          <a:p>
            <a:pPr algn="ctr" defTabSz="914225">
              <a:defRPr/>
            </a:pPr>
            <a:r>
              <a:rPr lang="en-US" sz="1600">
                <a:solidFill>
                  <a:srgbClr val="FFFFFF"/>
                </a:solidFill>
                <a:latin typeface="Calibri" panose="020F0502020204030204"/>
              </a:rPr>
              <a:t>.NET for iOS / Mac Catalyst</a:t>
            </a:r>
          </a:p>
        </p:txBody>
      </p:sp>
      <p:sp>
        <p:nvSpPr>
          <p:cNvPr id="25" name="Rectangle 24">
            <a:extLst>
              <a:ext uri="{FF2B5EF4-FFF2-40B4-BE49-F238E27FC236}">
                <a16:creationId xmlns:a16="http://schemas.microsoft.com/office/drawing/2014/main" id="{4BAD8EA4-19C3-D54C-AD64-58858137D79F}"/>
              </a:ext>
            </a:extLst>
          </p:cNvPr>
          <p:cNvSpPr/>
          <p:nvPr/>
        </p:nvSpPr>
        <p:spPr>
          <a:xfrm>
            <a:off x="8190297" y="3121551"/>
            <a:ext cx="1463264" cy="457135"/>
          </a:xfrm>
          <a:prstGeom prst="rect">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sz="1600" err="1">
                <a:solidFill>
                  <a:srgbClr val="FFFFFF"/>
                </a:solidFill>
                <a:latin typeface="Calibri" panose="020F0502020204030204"/>
              </a:rPr>
              <a:t>WinUI</a:t>
            </a:r>
            <a:endParaRPr lang="en-US" sz="1600">
              <a:solidFill>
                <a:srgbClr val="FFFFFF"/>
              </a:solidFill>
              <a:latin typeface="Calibri" panose="020F0502020204030204"/>
            </a:endParaRPr>
          </a:p>
        </p:txBody>
      </p:sp>
      <p:sp>
        <p:nvSpPr>
          <p:cNvPr id="27" name="Rectangle 26">
            <a:extLst>
              <a:ext uri="{FF2B5EF4-FFF2-40B4-BE49-F238E27FC236}">
                <a16:creationId xmlns:a16="http://schemas.microsoft.com/office/drawing/2014/main" id="{62E845E1-2FB6-CF4C-BB3F-6A1112F577CF}"/>
              </a:ext>
            </a:extLst>
          </p:cNvPr>
          <p:cNvSpPr/>
          <p:nvPr/>
        </p:nvSpPr>
        <p:spPr>
          <a:xfrm>
            <a:off x="2540284" y="2525751"/>
            <a:ext cx="7117104" cy="4571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rtlCol="0" anchor="ctr"/>
          <a:lstStyle/>
          <a:p>
            <a:pPr algn="ctr" defTabSz="914225">
              <a:defRPr/>
            </a:pPr>
            <a:r>
              <a:rPr lang="en-US">
                <a:solidFill>
                  <a:srgbClr val="FFFFFF"/>
                </a:solidFill>
                <a:latin typeface="Calibri" panose="020F0502020204030204"/>
              </a:rPr>
              <a:t>.NET Multi-platform App UI</a:t>
            </a:r>
          </a:p>
        </p:txBody>
      </p:sp>
      <p:sp>
        <p:nvSpPr>
          <p:cNvPr id="44" name="Rectangle 43">
            <a:extLst>
              <a:ext uri="{FF2B5EF4-FFF2-40B4-BE49-F238E27FC236}">
                <a16:creationId xmlns:a16="http://schemas.microsoft.com/office/drawing/2014/main" id="{B26D5EE7-7052-634B-B1BA-778152A3B31D}"/>
              </a:ext>
            </a:extLst>
          </p:cNvPr>
          <p:cNvSpPr/>
          <p:nvPr/>
        </p:nvSpPr>
        <p:spPr>
          <a:xfrm>
            <a:off x="2534614" y="4272274"/>
            <a:ext cx="7097600" cy="457135"/>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a:solidFill>
                  <a:srgbClr val="FFFFFF"/>
                </a:solidFill>
                <a:latin typeface="Calibri" panose="020F0502020204030204"/>
              </a:rPr>
              <a:t>.NET Runtime</a:t>
            </a:r>
          </a:p>
        </p:txBody>
      </p:sp>
      <p:sp>
        <p:nvSpPr>
          <p:cNvPr id="22" name="Rectangle 21">
            <a:extLst>
              <a:ext uri="{FF2B5EF4-FFF2-40B4-BE49-F238E27FC236}">
                <a16:creationId xmlns:a16="http://schemas.microsoft.com/office/drawing/2014/main" id="{3F74BBCC-7B98-4A77-9AD4-6C78C9CB7676}"/>
              </a:ext>
            </a:extLst>
          </p:cNvPr>
          <p:cNvSpPr/>
          <p:nvPr/>
        </p:nvSpPr>
        <p:spPr>
          <a:xfrm>
            <a:off x="2534616" y="3703351"/>
            <a:ext cx="7117104" cy="457135"/>
          </a:xfrm>
          <a:prstGeom prst="rect">
            <a:avLst/>
          </a:prstGeom>
          <a:solidFill>
            <a:schemeClr val="accent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a:solidFill>
                  <a:srgbClr val="FFFFFF"/>
                </a:solidFill>
                <a:latin typeface="Calibri" panose="020F0502020204030204"/>
              </a:rPr>
              <a:t>.NET Base Class Library (BCL)</a:t>
            </a:r>
          </a:p>
        </p:txBody>
      </p:sp>
      <p:sp>
        <p:nvSpPr>
          <p:cNvPr id="18" name="Rectangle 17">
            <a:extLst>
              <a:ext uri="{FF2B5EF4-FFF2-40B4-BE49-F238E27FC236}">
                <a16:creationId xmlns:a16="http://schemas.microsoft.com/office/drawing/2014/main" id="{BC60B326-3DEE-4C3A-B129-6983474B96C1}"/>
              </a:ext>
            </a:extLst>
          </p:cNvPr>
          <p:cNvSpPr/>
          <p:nvPr/>
        </p:nvSpPr>
        <p:spPr>
          <a:xfrm>
            <a:off x="2534614" y="4177827"/>
            <a:ext cx="7117104" cy="548077"/>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a:solidFill>
                  <a:srgbClr val="FFFFFF"/>
                </a:solidFill>
                <a:latin typeface="Calibri" panose="020F0502020204030204"/>
              </a:rPr>
              <a:t>App Code</a:t>
            </a:r>
          </a:p>
        </p:txBody>
      </p:sp>
      <p:grpSp>
        <p:nvGrpSpPr>
          <p:cNvPr id="3" name="Group 2">
            <a:extLst>
              <a:ext uri="{FF2B5EF4-FFF2-40B4-BE49-F238E27FC236}">
                <a16:creationId xmlns:a16="http://schemas.microsoft.com/office/drawing/2014/main" id="{EE674A3F-50F1-4AF3-9AE8-247240D81B5E}"/>
              </a:ext>
            </a:extLst>
          </p:cNvPr>
          <p:cNvGrpSpPr/>
          <p:nvPr/>
        </p:nvGrpSpPr>
        <p:grpSpPr>
          <a:xfrm>
            <a:off x="2972569" y="4820351"/>
            <a:ext cx="6389539" cy="949206"/>
            <a:chOff x="2982264" y="5590581"/>
            <a:chExt cx="6389539" cy="949206"/>
          </a:xfrm>
        </p:grpSpPr>
        <p:grpSp>
          <p:nvGrpSpPr>
            <p:cNvPr id="36" name="Group 35">
              <a:extLst>
                <a:ext uri="{FF2B5EF4-FFF2-40B4-BE49-F238E27FC236}">
                  <a16:creationId xmlns:a16="http://schemas.microsoft.com/office/drawing/2014/main" id="{F78FFD1B-3BBF-40C8-938C-A66764F369D2}"/>
                </a:ext>
              </a:extLst>
            </p:cNvPr>
            <p:cNvGrpSpPr/>
            <p:nvPr/>
          </p:nvGrpSpPr>
          <p:grpSpPr>
            <a:xfrm>
              <a:off x="4858180" y="5599495"/>
              <a:ext cx="932603" cy="932603"/>
              <a:chOff x="2212166" y="5530079"/>
              <a:chExt cx="914400" cy="914400"/>
            </a:xfrm>
          </p:grpSpPr>
          <p:pic>
            <p:nvPicPr>
              <p:cNvPr id="52" name="Graphic 51" descr="Smart Phone with solid fill">
                <a:extLst>
                  <a:ext uri="{FF2B5EF4-FFF2-40B4-BE49-F238E27FC236}">
                    <a16:creationId xmlns:a16="http://schemas.microsoft.com/office/drawing/2014/main" id="{22DDE4C2-A909-465C-A202-EB564B38A1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sp>
            <p:nvSpPr>
              <p:cNvPr id="51" name="TextBox 50">
                <a:extLst>
                  <a:ext uri="{FF2B5EF4-FFF2-40B4-BE49-F238E27FC236}">
                    <a16:creationId xmlns:a16="http://schemas.microsoft.com/office/drawing/2014/main" id="{824F95E2-9C22-438E-8C4B-CCB002E17C7F}"/>
                  </a:ext>
                </a:extLst>
              </p:cNvPr>
              <p:cNvSpPr txBox="1"/>
              <p:nvPr/>
            </p:nvSpPr>
            <p:spPr>
              <a:xfrm>
                <a:off x="2450054" y="5824174"/>
                <a:ext cx="431528" cy="312073"/>
              </a:xfrm>
              <a:prstGeom prst="rect">
                <a:avLst/>
              </a:prstGeom>
              <a:noFill/>
            </p:spPr>
            <p:txBody>
              <a:bodyPr wrap="none" rtlCol="0">
                <a:spAutoFit/>
              </a:bodyPr>
              <a:lstStyle/>
              <a:p>
                <a:pPr defTabSz="932597">
                  <a:defRPr/>
                </a:pPr>
                <a:r>
                  <a:rPr lang="en-US" sz="1428">
                    <a:latin typeface="Calibri" panose="020F0502020204030204"/>
                  </a:rPr>
                  <a:t>iOS</a:t>
                </a:r>
              </a:p>
            </p:txBody>
          </p:sp>
        </p:grpSp>
        <p:grpSp>
          <p:nvGrpSpPr>
            <p:cNvPr id="37" name="Group 36">
              <a:extLst>
                <a:ext uri="{FF2B5EF4-FFF2-40B4-BE49-F238E27FC236}">
                  <a16:creationId xmlns:a16="http://schemas.microsoft.com/office/drawing/2014/main" id="{97916B7E-CFDE-417B-B88F-B7697B354E06}"/>
                </a:ext>
              </a:extLst>
            </p:cNvPr>
            <p:cNvGrpSpPr/>
            <p:nvPr/>
          </p:nvGrpSpPr>
          <p:grpSpPr>
            <a:xfrm>
              <a:off x="2982264" y="5590581"/>
              <a:ext cx="932603" cy="932603"/>
              <a:chOff x="5176046" y="4791466"/>
              <a:chExt cx="914400" cy="914400"/>
            </a:xfrm>
          </p:grpSpPr>
          <p:pic>
            <p:nvPicPr>
              <p:cNvPr id="49" name="Picture 48">
                <a:extLst>
                  <a:ext uri="{FF2B5EF4-FFF2-40B4-BE49-F238E27FC236}">
                    <a16:creationId xmlns:a16="http://schemas.microsoft.com/office/drawing/2014/main" id="{086912C2-1DE2-49C4-B88F-B76761CA776A}"/>
                  </a:ext>
                </a:extLst>
              </p:cNvPr>
              <p:cNvPicPr>
                <a:picLocks noChangeAspect="1"/>
              </p:cNvPicPr>
              <p:nvPr/>
            </p:nvPicPr>
            <p:blipFill>
              <a:blip r:embed="rId5">
                <a:alphaModFix/>
                <a:duotone>
                  <a:prstClr val="black"/>
                  <a:schemeClr val="accent1">
                    <a:tint val="45000"/>
                    <a:satMod val="400000"/>
                  </a:schemeClr>
                </a:duotone>
              </a:blip>
              <a:stretch>
                <a:fillRect/>
              </a:stretch>
            </p:blipFill>
            <p:spPr>
              <a:xfrm>
                <a:off x="5498185" y="5071417"/>
                <a:ext cx="292348" cy="356881"/>
              </a:xfrm>
              <a:prstGeom prst="rect">
                <a:avLst/>
              </a:prstGeom>
            </p:spPr>
          </p:pic>
          <p:pic>
            <p:nvPicPr>
              <p:cNvPr id="50" name="Graphic 49" descr="Smart Phone outline">
                <a:extLst>
                  <a:ext uri="{FF2B5EF4-FFF2-40B4-BE49-F238E27FC236}">
                    <a16:creationId xmlns:a16="http://schemas.microsoft.com/office/drawing/2014/main" id="{809A6E9F-828D-47E3-BB7C-0BEFD0B5E67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76046" y="4791466"/>
                <a:ext cx="914400" cy="914400"/>
              </a:xfrm>
              <a:prstGeom prst="rect">
                <a:avLst/>
              </a:prstGeom>
            </p:spPr>
          </p:pic>
        </p:grpSp>
        <p:grpSp>
          <p:nvGrpSpPr>
            <p:cNvPr id="38" name="Group 37">
              <a:extLst>
                <a:ext uri="{FF2B5EF4-FFF2-40B4-BE49-F238E27FC236}">
                  <a16:creationId xmlns:a16="http://schemas.microsoft.com/office/drawing/2014/main" id="{D44CD9DF-E259-4728-AC07-EFA2630671A7}"/>
                </a:ext>
              </a:extLst>
            </p:cNvPr>
            <p:cNvGrpSpPr/>
            <p:nvPr/>
          </p:nvGrpSpPr>
          <p:grpSpPr>
            <a:xfrm>
              <a:off x="6708239" y="5607184"/>
              <a:ext cx="932603" cy="932603"/>
              <a:chOff x="1986003" y="5319061"/>
              <a:chExt cx="914400" cy="914400"/>
            </a:xfrm>
          </p:grpSpPr>
          <p:pic>
            <p:nvPicPr>
              <p:cNvPr id="48" name="Graphic 47" descr="Laptop with solid fill">
                <a:extLst>
                  <a:ext uri="{FF2B5EF4-FFF2-40B4-BE49-F238E27FC236}">
                    <a16:creationId xmlns:a16="http://schemas.microsoft.com/office/drawing/2014/main" id="{CC8CBC5B-98D7-46E1-953B-9CCB6283FE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6003" y="5319061"/>
                <a:ext cx="914400" cy="914400"/>
              </a:xfrm>
              <a:prstGeom prst="rect">
                <a:avLst/>
              </a:prstGeom>
            </p:spPr>
          </p:pic>
          <p:sp>
            <p:nvSpPr>
              <p:cNvPr id="47" name="TextBox 46">
                <a:extLst>
                  <a:ext uri="{FF2B5EF4-FFF2-40B4-BE49-F238E27FC236}">
                    <a16:creationId xmlns:a16="http://schemas.microsoft.com/office/drawing/2014/main" id="{E8868336-5444-4A91-84BE-A7123F90176B}"/>
                  </a:ext>
                </a:extLst>
              </p:cNvPr>
              <p:cNvSpPr txBox="1"/>
              <p:nvPr/>
            </p:nvSpPr>
            <p:spPr>
              <a:xfrm>
                <a:off x="2143092" y="5591892"/>
                <a:ext cx="627095" cy="280718"/>
              </a:xfrm>
              <a:prstGeom prst="rect">
                <a:avLst/>
              </a:prstGeom>
              <a:noFill/>
            </p:spPr>
            <p:txBody>
              <a:bodyPr wrap="none" rtlCol="0">
                <a:spAutoFit/>
              </a:bodyPr>
              <a:lstStyle/>
              <a:p>
                <a:pPr defTabSz="932597">
                  <a:defRPr/>
                </a:pPr>
                <a:r>
                  <a:rPr lang="en-US" sz="1224">
                    <a:latin typeface="Calibri" panose="020F0502020204030204"/>
                  </a:rPr>
                  <a:t>macOS</a:t>
                </a:r>
              </a:p>
            </p:txBody>
          </p:sp>
        </p:grpSp>
        <p:grpSp>
          <p:nvGrpSpPr>
            <p:cNvPr id="39" name="Group 38">
              <a:extLst>
                <a:ext uri="{FF2B5EF4-FFF2-40B4-BE49-F238E27FC236}">
                  <a16:creationId xmlns:a16="http://schemas.microsoft.com/office/drawing/2014/main" id="{3A9A9775-E4F6-41F4-9D6D-5AC5639BE70B}"/>
                </a:ext>
              </a:extLst>
            </p:cNvPr>
            <p:cNvGrpSpPr/>
            <p:nvPr/>
          </p:nvGrpSpPr>
          <p:grpSpPr>
            <a:xfrm>
              <a:off x="8439200" y="5590582"/>
              <a:ext cx="932603" cy="932603"/>
              <a:chOff x="769916" y="4835245"/>
              <a:chExt cx="914400" cy="914400"/>
            </a:xfrm>
          </p:grpSpPr>
          <p:grpSp>
            <p:nvGrpSpPr>
              <p:cNvPr id="40" name="Group 42">
                <a:extLst>
                  <a:ext uri="{FF2B5EF4-FFF2-40B4-BE49-F238E27FC236}">
                    <a16:creationId xmlns:a16="http://schemas.microsoft.com/office/drawing/2014/main" id="{A67A0B65-FAD1-4377-B240-2A36E180CF14}"/>
                  </a:ext>
                </a:extLst>
              </p:cNvPr>
              <p:cNvGrpSpPr>
                <a:grpSpLocks noChangeAspect="1"/>
              </p:cNvGrpSpPr>
              <p:nvPr/>
            </p:nvGrpSpPr>
            <p:grpSpPr bwMode="auto">
              <a:xfrm>
                <a:off x="1135999" y="5160128"/>
                <a:ext cx="179625" cy="186208"/>
                <a:chOff x="3492" y="1769"/>
                <a:chExt cx="854" cy="864"/>
              </a:xfrm>
              <a:solidFill>
                <a:srgbClr val="FFFFFF"/>
              </a:solidFill>
            </p:grpSpPr>
            <p:sp>
              <p:nvSpPr>
                <p:cNvPr id="42" name="Freeform 43">
                  <a:extLst>
                    <a:ext uri="{FF2B5EF4-FFF2-40B4-BE49-F238E27FC236}">
                      <a16:creationId xmlns:a16="http://schemas.microsoft.com/office/drawing/2014/main" id="{EE8C1A6D-3C6A-4D40-8920-83394E33B295}"/>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gradFill>
                      <a:gsLst>
                        <a:gs pos="1333">
                          <a:prstClr val="white"/>
                        </a:gs>
                        <a:gs pos="8000">
                          <a:prstClr val="white"/>
                        </a:gs>
                      </a:gsLst>
                      <a:lin ang="5400000" scaled="0"/>
                    </a:gradFill>
                    <a:latin typeface="Calibri" panose="020F0502020204030204"/>
                  </a:endParaRPr>
                </a:p>
              </p:txBody>
            </p:sp>
            <p:sp>
              <p:nvSpPr>
                <p:cNvPr id="43" name="Freeform 44">
                  <a:extLst>
                    <a:ext uri="{FF2B5EF4-FFF2-40B4-BE49-F238E27FC236}">
                      <a16:creationId xmlns:a16="http://schemas.microsoft.com/office/drawing/2014/main" id="{7A8A92D8-57C0-4A29-8B0B-2AB69A04B712}"/>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gradFill>
                      <a:gsLst>
                        <a:gs pos="1333">
                          <a:prstClr val="white"/>
                        </a:gs>
                        <a:gs pos="8000">
                          <a:prstClr val="white"/>
                        </a:gs>
                      </a:gsLst>
                      <a:lin ang="5400000" scaled="0"/>
                    </a:gradFill>
                    <a:latin typeface="Calibri" panose="020F0502020204030204"/>
                  </a:endParaRPr>
                </a:p>
              </p:txBody>
            </p:sp>
            <p:sp>
              <p:nvSpPr>
                <p:cNvPr id="45" name="Freeform 45">
                  <a:extLst>
                    <a:ext uri="{FF2B5EF4-FFF2-40B4-BE49-F238E27FC236}">
                      <a16:creationId xmlns:a16="http://schemas.microsoft.com/office/drawing/2014/main" id="{8C61843B-5DA1-4B68-90F0-74B5D6603EB6}"/>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gradFill>
                      <a:gsLst>
                        <a:gs pos="1333">
                          <a:prstClr val="white"/>
                        </a:gs>
                        <a:gs pos="8000">
                          <a:prstClr val="white"/>
                        </a:gs>
                      </a:gsLst>
                      <a:lin ang="5400000" scaled="0"/>
                    </a:gradFill>
                    <a:latin typeface="Calibri" panose="020F0502020204030204"/>
                  </a:endParaRPr>
                </a:p>
              </p:txBody>
            </p:sp>
            <p:sp>
              <p:nvSpPr>
                <p:cNvPr id="46" name="Freeform 46">
                  <a:extLst>
                    <a:ext uri="{FF2B5EF4-FFF2-40B4-BE49-F238E27FC236}">
                      <a16:creationId xmlns:a16="http://schemas.microsoft.com/office/drawing/2014/main" id="{532BEF55-FB3B-4A74-BCDE-317FF3BAFAED}"/>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gradFill>
                      <a:gsLst>
                        <a:gs pos="1333">
                          <a:prstClr val="white"/>
                        </a:gs>
                        <a:gs pos="8000">
                          <a:prstClr val="white"/>
                        </a:gs>
                      </a:gsLst>
                      <a:lin ang="5400000" scaled="0"/>
                    </a:gradFill>
                    <a:latin typeface="Calibri" panose="020F0502020204030204"/>
                  </a:endParaRPr>
                </a:p>
              </p:txBody>
            </p:sp>
          </p:grpSp>
          <p:pic>
            <p:nvPicPr>
              <p:cNvPr id="41" name="Graphic 40" descr="Laptop outline">
                <a:extLst>
                  <a:ext uri="{FF2B5EF4-FFF2-40B4-BE49-F238E27FC236}">
                    <a16:creationId xmlns:a16="http://schemas.microsoft.com/office/drawing/2014/main" id="{53A610CD-18D3-4AE0-AEE2-40FB26B3D10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16" y="4835245"/>
                <a:ext cx="914400" cy="914400"/>
              </a:xfrm>
              <a:prstGeom prst="rect">
                <a:avLst/>
              </a:prstGeom>
            </p:spPr>
          </p:pic>
        </p:grpSp>
      </p:grpSp>
    </p:spTree>
    <p:extLst>
      <p:ext uri="{BB962C8B-B14F-4D97-AF65-F5344CB8AC3E}">
        <p14:creationId xmlns:p14="http://schemas.microsoft.com/office/powerpoint/2010/main" val="1555984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7.40741E-7 L 8.33333E-7 0.10579 " pathEditMode="relative" rAng="0" ptsTypes="AA">
                                      <p:cBhvr>
                                        <p:cTn id="6" dur="750" fill="hold"/>
                                        <p:tgtEl>
                                          <p:spTgt spid="3"/>
                                        </p:tgtEl>
                                        <p:attrNameLst>
                                          <p:attrName>ppt_x</p:attrName>
                                          <p:attrName>ppt_y</p:attrName>
                                        </p:attrNameLst>
                                      </p:cBhvr>
                                      <p:rCtr x="0" y="5278"/>
                                    </p:animMotion>
                                  </p:childTnLst>
                                </p:cTn>
                              </p:par>
                              <p:par>
                                <p:cTn id="7" presetID="10"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grpId="0" nodeType="clickEffect">
                                  <p:stCondLst>
                                    <p:cond delay="0"/>
                                  </p:stCondLst>
                                  <p:childTnLst>
                                    <p:animMotion origin="layout" path="M 4.16667E-7 -1.11111E-6 L 4.16667E-7 -0.33981 " pathEditMode="relative" rAng="0" ptsTypes="AA">
                                      <p:cBhvr>
                                        <p:cTn id="13" dur="2000" fill="hold"/>
                                        <p:tgtEl>
                                          <p:spTgt spid="18"/>
                                        </p:tgtEl>
                                        <p:attrNameLst>
                                          <p:attrName>ppt_x</p:attrName>
                                          <p:attrName>ppt_y</p:attrName>
                                        </p:attrNameLst>
                                      </p:cBhvr>
                                      <p:rCtr x="0" y="-16991"/>
                                    </p:animMotion>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25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animBg="1"/>
      <p:bldP spid="25" grpId="0" animBg="1"/>
      <p:bldP spid="27" grpId="0" animBg="1"/>
      <p:bldP spid="44" grpId="0" animBg="1"/>
      <p:bldP spid="22" grpId="0" animBg="1"/>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732E9A-AEFF-49E4-959D-CCEDEF1EDB1C}"/>
              </a:ext>
            </a:extLst>
          </p:cNvPr>
          <p:cNvSpPr txBox="1"/>
          <p:nvPr/>
        </p:nvSpPr>
        <p:spPr>
          <a:xfrm>
            <a:off x="336637" y="313945"/>
            <a:ext cx="7727497" cy="720095"/>
          </a:xfrm>
          <a:prstGeom prst="rect">
            <a:avLst/>
          </a:prstGeom>
          <a:noFill/>
        </p:spPr>
        <p:txBody>
          <a:bodyPr wrap="square" lIns="91427" tIns="45713" rIns="91427" bIns="45713" rtlCol="0" anchor="t">
            <a:spAutoFit/>
          </a:bodyPr>
          <a:lstStyle/>
          <a:p>
            <a:pPr defTabSz="914225">
              <a:defRPr/>
            </a:pPr>
            <a:r>
              <a:rPr lang="en-US" sz="400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How does .NET MAUI work?</a:t>
            </a:r>
          </a:p>
        </p:txBody>
      </p:sp>
      <p:sp>
        <p:nvSpPr>
          <p:cNvPr id="27" name="Rectangle 26">
            <a:extLst>
              <a:ext uri="{FF2B5EF4-FFF2-40B4-BE49-F238E27FC236}">
                <a16:creationId xmlns:a16="http://schemas.microsoft.com/office/drawing/2014/main" id="{62E845E1-2FB6-CF4C-BB3F-6A1112F577CF}"/>
              </a:ext>
            </a:extLst>
          </p:cNvPr>
          <p:cNvSpPr/>
          <p:nvPr/>
        </p:nvSpPr>
        <p:spPr>
          <a:xfrm>
            <a:off x="2537448" y="3247503"/>
            <a:ext cx="7117104" cy="5486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rtlCol="0" anchor="ctr"/>
          <a:lstStyle/>
          <a:p>
            <a:pPr algn="ctr" defTabSz="914225">
              <a:defRPr/>
            </a:pPr>
            <a:r>
              <a:rPr lang="en-US">
                <a:solidFill>
                  <a:srgbClr val="FFFFFF"/>
                </a:solidFill>
                <a:latin typeface="Calibri" panose="020F0502020204030204"/>
              </a:rPr>
              <a:t>.NET Multi-platform App UI</a:t>
            </a:r>
          </a:p>
        </p:txBody>
      </p:sp>
      <p:sp>
        <p:nvSpPr>
          <p:cNvPr id="18" name="Rectangle 17">
            <a:extLst>
              <a:ext uri="{FF2B5EF4-FFF2-40B4-BE49-F238E27FC236}">
                <a16:creationId xmlns:a16="http://schemas.microsoft.com/office/drawing/2014/main" id="{BC60B326-3DEE-4C3A-B129-6983474B96C1}"/>
              </a:ext>
            </a:extLst>
          </p:cNvPr>
          <p:cNvSpPr/>
          <p:nvPr/>
        </p:nvSpPr>
        <p:spPr>
          <a:xfrm>
            <a:off x="2537448" y="2565791"/>
            <a:ext cx="7117104" cy="548077"/>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25">
              <a:defRPr/>
            </a:pPr>
            <a:r>
              <a:rPr lang="en-US">
                <a:solidFill>
                  <a:srgbClr val="FFFFFF"/>
                </a:solidFill>
                <a:latin typeface="Calibri" panose="020F0502020204030204"/>
              </a:rPr>
              <a:t>App Code</a:t>
            </a:r>
          </a:p>
        </p:txBody>
      </p:sp>
      <p:grpSp>
        <p:nvGrpSpPr>
          <p:cNvPr id="3" name="Group 2">
            <a:extLst>
              <a:ext uri="{FF2B5EF4-FFF2-40B4-BE49-F238E27FC236}">
                <a16:creationId xmlns:a16="http://schemas.microsoft.com/office/drawing/2014/main" id="{EE674A3F-50F1-4AF3-9AE8-247240D81B5E}"/>
              </a:ext>
            </a:extLst>
          </p:cNvPr>
          <p:cNvGrpSpPr/>
          <p:nvPr/>
        </p:nvGrpSpPr>
        <p:grpSpPr>
          <a:xfrm>
            <a:off x="2972569" y="3938223"/>
            <a:ext cx="6389539" cy="949206"/>
            <a:chOff x="2982264" y="5590581"/>
            <a:chExt cx="6389539" cy="949206"/>
          </a:xfrm>
        </p:grpSpPr>
        <p:grpSp>
          <p:nvGrpSpPr>
            <p:cNvPr id="36" name="Group 35">
              <a:extLst>
                <a:ext uri="{FF2B5EF4-FFF2-40B4-BE49-F238E27FC236}">
                  <a16:creationId xmlns:a16="http://schemas.microsoft.com/office/drawing/2014/main" id="{F78FFD1B-3BBF-40C8-938C-A66764F369D2}"/>
                </a:ext>
              </a:extLst>
            </p:cNvPr>
            <p:cNvGrpSpPr/>
            <p:nvPr/>
          </p:nvGrpSpPr>
          <p:grpSpPr>
            <a:xfrm>
              <a:off x="4858180" y="5599495"/>
              <a:ext cx="932603" cy="932603"/>
              <a:chOff x="2212166" y="5530079"/>
              <a:chExt cx="914400" cy="914400"/>
            </a:xfrm>
          </p:grpSpPr>
          <p:pic>
            <p:nvPicPr>
              <p:cNvPr id="52" name="Graphic 51" descr="Smart Phone with solid fill">
                <a:extLst>
                  <a:ext uri="{FF2B5EF4-FFF2-40B4-BE49-F238E27FC236}">
                    <a16:creationId xmlns:a16="http://schemas.microsoft.com/office/drawing/2014/main" id="{22DDE4C2-A909-465C-A202-EB564B38A1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sp>
            <p:nvSpPr>
              <p:cNvPr id="51" name="TextBox 50">
                <a:extLst>
                  <a:ext uri="{FF2B5EF4-FFF2-40B4-BE49-F238E27FC236}">
                    <a16:creationId xmlns:a16="http://schemas.microsoft.com/office/drawing/2014/main" id="{824F95E2-9C22-438E-8C4B-CCB002E17C7F}"/>
                  </a:ext>
                </a:extLst>
              </p:cNvPr>
              <p:cNvSpPr txBox="1"/>
              <p:nvPr/>
            </p:nvSpPr>
            <p:spPr>
              <a:xfrm>
                <a:off x="2450054" y="5824174"/>
                <a:ext cx="431528" cy="312073"/>
              </a:xfrm>
              <a:prstGeom prst="rect">
                <a:avLst/>
              </a:prstGeom>
              <a:noFill/>
            </p:spPr>
            <p:txBody>
              <a:bodyPr wrap="none" rtlCol="0">
                <a:spAutoFit/>
              </a:bodyPr>
              <a:lstStyle/>
              <a:p>
                <a:pPr defTabSz="932597">
                  <a:defRPr/>
                </a:pPr>
                <a:r>
                  <a:rPr lang="en-US" sz="1428">
                    <a:latin typeface="Calibri" panose="020F0502020204030204"/>
                  </a:rPr>
                  <a:t>iOS</a:t>
                </a:r>
              </a:p>
            </p:txBody>
          </p:sp>
        </p:grpSp>
        <p:grpSp>
          <p:nvGrpSpPr>
            <p:cNvPr id="37" name="Group 36">
              <a:extLst>
                <a:ext uri="{FF2B5EF4-FFF2-40B4-BE49-F238E27FC236}">
                  <a16:creationId xmlns:a16="http://schemas.microsoft.com/office/drawing/2014/main" id="{97916B7E-CFDE-417B-B88F-B7697B354E06}"/>
                </a:ext>
              </a:extLst>
            </p:cNvPr>
            <p:cNvGrpSpPr/>
            <p:nvPr/>
          </p:nvGrpSpPr>
          <p:grpSpPr>
            <a:xfrm>
              <a:off x="2982264" y="5590581"/>
              <a:ext cx="932603" cy="932603"/>
              <a:chOff x="5176046" y="4791466"/>
              <a:chExt cx="914400" cy="914400"/>
            </a:xfrm>
          </p:grpSpPr>
          <p:pic>
            <p:nvPicPr>
              <p:cNvPr id="49" name="Picture 48">
                <a:extLst>
                  <a:ext uri="{FF2B5EF4-FFF2-40B4-BE49-F238E27FC236}">
                    <a16:creationId xmlns:a16="http://schemas.microsoft.com/office/drawing/2014/main" id="{086912C2-1DE2-49C4-B88F-B76761CA776A}"/>
                  </a:ext>
                </a:extLst>
              </p:cNvPr>
              <p:cNvPicPr>
                <a:picLocks noChangeAspect="1"/>
              </p:cNvPicPr>
              <p:nvPr/>
            </p:nvPicPr>
            <p:blipFill>
              <a:blip r:embed="rId5">
                <a:alphaModFix/>
                <a:duotone>
                  <a:prstClr val="black"/>
                  <a:schemeClr val="accent1">
                    <a:tint val="45000"/>
                    <a:satMod val="400000"/>
                  </a:schemeClr>
                </a:duotone>
              </a:blip>
              <a:stretch>
                <a:fillRect/>
              </a:stretch>
            </p:blipFill>
            <p:spPr>
              <a:xfrm>
                <a:off x="5498185" y="5071417"/>
                <a:ext cx="292348" cy="356881"/>
              </a:xfrm>
              <a:prstGeom prst="rect">
                <a:avLst/>
              </a:prstGeom>
            </p:spPr>
          </p:pic>
          <p:pic>
            <p:nvPicPr>
              <p:cNvPr id="50" name="Graphic 49" descr="Smart Phone outline">
                <a:extLst>
                  <a:ext uri="{FF2B5EF4-FFF2-40B4-BE49-F238E27FC236}">
                    <a16:creationId xmlns:a16="http://schemas.microsoft.com/office/drawing/2014/main" id="{809A6E9F-828D-47E3-BB7C-0BEFD0B5E67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76046" y="4791466"/>
                <a:ext cx="914400" cy="914400"/>
              </a:xfrm>
              <a:prstGeom prst="rect">
                <a:avLst/>
              </a:prstGeom>
            </p:spPr>
          </p:pic>
        </p:grpSp>
        <p:grpSp>
          <p:nvGrpSpPr>
            <p:cNvPr id="38" name="Group 37">
              <a:extLst>
                <a:ext uri="{FF2B5EF4-FFF2-40B4-BE49-F238E27FC236}">
                  <a16:creationId xmlns:a16="http://schemas.microsoft.com/office/drawing/2014/main" id="{D44CD9DF-E259-4728-AC07-EFA2630671A7}"/>
                </a:ext>
              </a:extLst>
            </p:cNvPr>
            <p:cNvGrpSpPr/>
            <p:nvPr/>
          </p:nvGrpSpPr>
          <p:grpSpPr>
            <a:xfrm>
              <a:off x="6708239" y="5607184"/>
              <a:ext cx="932603" cy="932603"/>
              <a:chOff x="1986003" y="5319061"/>
              <a:chExt cx="914400" cy="914400"/>
            </a:xfrm>
          </p:grpSpPr>
          <p:pic>
            <p:nvPicPr>
              <p:cNvPr id="48" name="Graphic 47" descr="Laptop with solid fill">
                <a:extLst>
                  <a:ext uri="{FF2B5EF4-FFF2-40B4-BE49-F238E27FC236}">
                    <a16:creationId xmlns:a16="http://schemas.microsoft.com/office/drawing/2014/main" id="{CC8CBC5B-98D7-46E1-953B-9CCB6283FE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6003" y="5319061"/>
                <a:ext cx="914400" cy="914400"/>
              </a:xfrm>
              <a:prstGeom prst="rect">
                <a:avLst/>
              </a:prstGeom>
            </p:spPr>
          </p:pic>
          <p:sp>
            <p:nvSpPr>
              <p:cNvPr id="47" name="TextBox 46">
                <a:extLst>
                  <a:ext uri="{FF2B5EF4-FFF2-40B4-BE49-F238E27FC236}">
                    <a16:creationId xmlns:a16="http://schemas.microsoft.com/office/drawing/2014/main" id="{E8868336-5444-4A91-84BE-A7123F90176B}"/>
                  </a:ext>
                </a:extLst>
              </p:cNvPr>
              <p:cNvSpPr txBox="1"/>
              <p:nvPr/>
            </p:nvSpPr>
            <p:spPr>
              <a:xfrm>
                <a:off x="2143092" y="5591892"/>
                <a:ext cx="627095" cy="280718"/>
              </a:xfrm>
              <a:prstGeom prst="rect">
                <a:avLst/>
              </a:prstGeom>
              <a:noFill/>
            </p:spPr>
            <p:txBody>
              <a:bodyPr wrap="none" rtlCol="0">
                <a:spAutoFit/>
              </a:bodyPr>
              <a:lstStyle/>
              <a:p>
                <a:pPr defTabSz="932597">
                  <a:defRPr/>
                </a:pPr>
                <a:r>
                  <a:rPr lang="en-US" sz="1224">
                    <a:latin typeface="Calibri" panose="020F0502020204030204"/>
                  </a:rPr>
                  <a:t>macOS</a:t>
                </a:r>
              </a:p>
            </p:txBody>
          </p:sp>
        </p:grpSp>
        <p:grpSp>
          <p:nvGrpSpPr>
            <p:cNvPr id="39" name="Group 38">
              <a:extLst>
                <a:ext uri="{FF2B5EF4-FFF2-40B4-BE49-F238E27FC236}">
                  <a16:creationId xmlns:a16="http://schemas.microsoft.com/office/drawing/2014/main" id="{3A9A9775-E4F6-41F4-9D6D-5AC5639BE70B}"/>
                </a:ext>
              </a:extLst>
            </p:cNvPr>
            <p:cNvGrpSpPr/>
            <p:nvPr/>
          </p:nvGrpSpPr>
          <p:grpSpPr>
            <a:xfrm>
              <a:off x="8439200" y="5590582"/>
              <a:ext cx="932603" cy="932603"/>
              <a:chOff x="769916" y="4835245"/>
              <a:chExt cx="914400" cy="914400"/>
            </a:xfrm>
          </p:grpSpPr>
          <p:grpSp>
            <p:nvGrpSpPr>
              <p:cNvPr id="40" name="Group 42">
                <a:extLst>
                  <a:ext uri="{FF2B5EF4-FFF2-40B4-BE49-F238E27FC236}">
                    <a16:creationId xmlns:a16="http://schemas.microsoft.com/office/drawing/2014/main" id="{A67A0B65-FAD1-4377-B240-2A36E180CF14}"/>
                  </a:ext>
                </a:extLst>
              </p:cNvPr>
              <p:cNvGrpSpPr>
                <a:grpSpLocks noChangeAspect="1"/>
              </p:cNvGrpSpPr>
              <p:nvPr/>
            </p:nvGrpSpPr>
            <p:grpSpPr bwMode="auto">
              <a:xfrm>
                <a:off x="1135999" y="5160128"/>
                <a:ext cx="179625" cy="186208"/>
                <a:chOff x="3492" y="1769"/>
                <a:chExt cx="854" cy="864"/>
              </a:xfrm>
              <a:solidFill>
                <a:srgbClr val="FFFFFF"/>
              </a:solidFill>
            </p:grpSpPr>
            <p:sp>
              <p:nvSpPr>
                <p:cNvPr id="42" name="Freeform 43">
                  <a:extLst>
                    <a:ext uri="{FF2B5EF4-FFF2-40B4-BE49-F238E27FC236}">
                      <a16:creationId xmlns:a16="http://schemas.microsoft.com/office/drawing/2014/main" id="{EE8C1A6D-3C6A-4D40-8920-83394E33B295}"/>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gradFill>
                      <a:gsLst>
                        <a:gs pos="1333">
                          <a:prstClr val="white"/>
                        </a:gs>
                        <a:gs pos="8000">
                          <a:prstClr val="white"/>
                        </a:gs>
                      </a:gsLst>
                      <a:lin ang="5400000" scaled="0"/>
                    </a:gradFill>
                    <a:latin typeface="Calibri" panose="020F0502020204030204"/>
                  </a:endParaRPr>
                </a:p>
              </p:txBody>
            </p:sp>
            <p:sp>
              <p:nvSpPr>
                <p:cNvPr id="43" name="Freeform 44">
                  <a:extLst>
                    <a:ext uri="{FF2B5EF4-FFF2-40B4-BE49-F238E27FC236}">
                      <a16:creationId xmlns:a16="http://schemas.microsoft.com/office/drawing/2014/main" id="{7A8A92D8-57C0-4A29-8B0B-2AB69A04B712}"/>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gradFill>
                      <a:gsLst>
                        <a:gs pos="1333">
                          <a:prstClr val="white"/>
                        </a:gs>
                        <a:gs pos="8000">
                          <a:prstClr val="white"/>
                        </a:gs>
                      </a:gsLst>
                      <a:lin ang="5400000" scaled="0"/>
                    </a:gradFill>
                    <a:latin typeface="Calibri" panose="020F0502020204030204"/>
                  </a:endParaRPr>
                </a:p>
              </p:txBody>
            </p:sp>
            <p:sp>
              <p:nvSpPr>
                <p:cNvPr id="45" name="Freeform 45">
                  <a:extLst>
                    <a:ext uri="{FF2B5EF4-FFF2-40B4-BE49-F238E27FC236}">
                      <a16:creationId xmlns:a16="http://schemas.microsoft.com/office/drawing/2014/main" id="{8C61843B-5DA1-4B68-90F0-74B5D6603EB6}"/>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gradFill>
                      <a:gsLst>
                        <a:gs pos="1333">
                          <a:prstClr val="white"/>
                        </a:gs>
                        <a:gs pos="8000">
                          <a:prstClr val="white"/>
                        </a:gs>
                      </a:gsLst>
                      <a:lin ang="5400000" scaled="0"/>
                    </a:gradFill>
                    <a:latin typeface="Calibri" panose="020F0502020204030204"/>
                  </a:endParaRPr>
                </a:p>
              </p:txBody>
            </p:sp>
            <p:sp>
              <p:nvSpPr>
                <p:cNvPr id="46" name="Freeform 46">
                  <a:extLst>
                    <a:ext uri="{FF2B5EF4-FFF2-40B4-BE49-F238E27FC236}">
                      <a16:creationId xmlns:a16="http://schemas.microsoft.com/office/drawing/2014/main" id="{532BEF55-FB3B-4A74-BCDE-317FF3BAFAED}"/>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418">
                    <a:defRPr/>
                  </a:pPr>
                  <a:endParaRPr lang="en-US" kern="0">
                    <a:gradFill>
                      <a:gsLst>
                        <a:gs pos="1333">
                          <a:prstClr val="white"/>
                        </a:gs>
                        <a:gs pos="8000">
                          <a:prstClr val="white"/>
                        </a:gs>
                      </a:gsLst>
                      <a:lin ang="5400000" scaled="0"/>
                    </a:gradFill>
                    <a:latin typeface="Calibri" panose="020F0502020204030204"/>
                  </a:endParaRPr>
                </a:p>
              </p:txBody>
            </p:sp>
          </p:grpSp>
          <p:pic>
            <p:nvPicPr>
              <p:cNvPr id="41" name="Graphic 40" descr="Laptop outline">
                <a:extLst>
                  <a:ext uri="{FF2B5EF4-FFF2-40B4-BE49-F238E27FC236}">
                    <a16:creationId xmlns:a16="http://schemas.microsoft.com/office/drawing/2014/main" id="{53A610CD-18D3-4AE0-AEE2-40FB26B3D10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16" y="4835245"/>
                <a:ext cx="914400" cy="914400"/>
              </a:xfrm>
              <a:prstGeom prst="rect">
                <a:avLst/>
              </a:prstGeom>
            </p:spPr>
          </p:pic>
        </p:grpSp>
      </p:grpSp>
    </p:spTree>
    <p:extLst>
      <p:ext uri="{BB962C8B-B14F-4D97-AF65-F5344CB8AC3E}">
        <p14:creationId xmlns:p14="http://schemas.microsoft.com/office/powerpoint/2010/main" val="1829260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D6317-5B0E-46D3-993A-61F7E7BE1024}"/>
              </a:ext>
            </a:extLst>
          </p:cNvPr>
          <p:cNvSpPr>
            <a:spLocks noGrp="1"/>
          </p:cNvSpPr>
          <p:nvPr>
            <p:ph type="title"/>
          </p:nvPr>
        </p:nvSpPr>
        <p:spPr/>
        <p:txBody>
          <a:bodyPr/>
          <a:lstStyle/>
          <a:p>
            <a:r>
              <a:rPr lang="en-US" dirty="0"/>
              <a:t>Pre-requisites</a:t>
            </a:r>
          </a:p>
        </p:txBody>
      </p:sp>
      <p:sp>
        <p:nvSpPr>
          <p:cNvPr id="3" name="Content Placeholder 2">
            <a:extLst>
              <a:ext uri="{FF2B5EF4-FFF2-40B4-BE49-F238E27FC236}">
                <a16:creationId xmlns:a16="http://schemas.microsoft.com/office/drawing/2014/main" id="{7F6437FC-8061-4171-831A-B794FA133A4F}"/>
              </a:ext>
            </a:extLst>
          </p:cNvPr>
          <p:cNvSpPr>
            <a:spLocks noGrp="1"/>
          </p:cNvSpPr>
          <p:nvPr>
            <p:ph idx="1"/>
          </p:nvPr>
        </p:nvSpPr>
        <p:spPr>
          <a:xfrm>
            <a:off x="827183" y="1825624"/>
            <a:ext cx="10515600" cy="5032375"/>
          </a:xfrm>
        </p:spPr>
        <p:txBody>
          <a:bodyPr/>
          <a:lstStyle/>
          <a:p>
            <a:pPr marL="0" indent="0">
              <a:buNone/>
            </a:pPr>
            <a:r>
              <a:rPr lang="en-US" dirty="0"/>
              <a:t>For best success upgrading to .NET 6 we recommend:</a:t>
            </a:r>
          </a:p>
          <a:p>
            <a:r>
              <a:rPr lang="en-US" dirty="0"/>
              <a:t>Upgrade any PCL projects to .NET Standard</a:t>
            </a:r>
          </a:p>
          <a:p>
            <a:r>
              <a:rPr lang="en-US" dirty="0"/>
              <a:t>Upgrade </a:t>
            </a:r>
            <a:r>
              <a:rPr lang="en-US" dirty="0" err="1"/>
              <a:t>Xamarin.Forms</a:t>
            </a:r>
            <a:r>
              <a:rPr lang="en-US" dirty="0"/>
              <a:t> projects to version 5.0</a:t>
            </a:r>
          </a:p>
          <a:p>
            <a:r>
              <a:rPr lang="en-US" dirty="0"/>
              <a:t>Upgrade </a:t>
            </a:r>
            <a:r>
              <a:rPr lang="en-US" dirty="0" err="1"/>
              <a:t>packages.config</a:t>
            </a:r>
            <a:r>
              <a:rPr lang="en-US" dirty="0"/>
              <a:t> to </a:t>
            </a:r>
            <a:r>
              <a:rPr lang="en-US" dirty="0" err="1"/>
              <a:t>PackageReference</a:t>
            </a:r>
            <a:endParaRPr lang="en-US" dirty="0"/>
          </a:p>
          <a:p>
            <a:endParaRPr lang="en-US" dirty="0"/>
          </a:p>
          <a:p>
            <a:pPr marL="0" indent="0">
              <a:buNone/>
            </a:pPr>
            <a:r>
              <a:rPr lang="en-US" dirty="0"/>
              <a:t>Recommended tools:</a:t>
            </a:r>
          </a:p>
          <a:p>
            <a:r>
              <a:rPr lang="en-US" dirty="0"/>
              <a:t>Visual Studio 2022 for Windows or Mac (</a:t>
            </a:r>
            <a:r>
              <a:rPr lang="en-US" sz="2000" dirty="0">
                <a:hlinkClick r:id="rId3"/>
              </a:rPr>
              <a:t>link</a:t>
            </a:r>
            <a:r>
              <a:rPr lang="en-US" dirty="0"/>
              <a:t>)</a:t>
            </a:r>
          </a:p>
          <a:p>
            <a:r>
              <a:rPr lang="en-US" dirty="0"/>
              <a:t>.NET 6 (</a:t>
            </a:r>
            <a:r>
              <a:rPr lang="en-US" sz="2000" dirty="0">
                <a:hlinkClick r:id="rId4"/>
              </a:rPr>
              <a:t>link</a:t>
            </a:r>
            <a:r>
              <a:rPr lang="en-US" dirty="0"/>
              <a:t>)</a:t>
            </a:r>
          </a:p>
          <a:p>
            <a:r>
              <a:rPr lang="en-US" dirty="0"/>
              <a:t>.NET Upgrade Assistant (</a:t>
            </a:r>
            <a:r>
              <a:rPr lang="en-US" sz="2000" dirty="0">
                <a:hlinkClick r:id="rId5"/>
              </a:rPr>
              <a:t>link</a:t>
            </a:r>
            <a:r>
              <a:rPr lang="en-US" dirty="0"/>
              <a:t>)</a:t>
            </a:r>
          </a:p>
        </p:txBody>
      </p:sp>
    </p:spTree>
    <p:extLst>
      <p:ext uri="{BB962C8B-B14F-4D97-AF65-F5344CB8AC3E}">
        <p14:creationId xmlns:p14="http://schemas.microsoft.com/office/powerpoint/2010/main" val="4289095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D6317-5B0E-46D3-993A-61F7E7BE1024}"/>
              </a:ext>
            </a:extLst>
          </p:cNvPr>
          <p:cNvSpPr>
            <a:spLocks noGrp="1"/>
          </p:cNvSpPr>
          <p:nvPr>
            <p:ph type="title"/>
          </p:nvPr>
        </p:nvSpPr>
        <p:spPr/>
        <p:txBody>
          <a:bodyPr/>
          <a:lstStyle/>
          <a:p>
            <a:r>
              <a:rPr lang="en-US" dirty="0"/>
              <a:t>Upgrade Steps</a:t>
            </a:r>
          </a:p>
        </p:txBody>
      </p:sp>
      <p:sp>
        <p:nvSpPr>
          <p:cNvPr id="3" name="Content Placeholder 2">
            <a:extLst>
              <a:ext uri="{FF2B5EF4-FFF2-40B4-BE49-F238E27FC236}">
                <a16:creationId xmlns:a16="http://schemas.microsoft.com/office/drawing/2014/main" id="{7F6437FC-8061-4171-831A-B794FA133A4F}"/>
              </a:ext>
            </a:extLst>
          </p:cNvPr>
          <p:cNvSpPr>
            <a:spLocks noGrp="1"/>
          </p:cNvSpPr>
          <p:nvPr>
            <p:ph idx="1"/>
          </p:nvPr>
        </p:nvSpPr>
        <p:spPr>
          <a:xfrm>
            <a:off x="827183" y="1722219"/>
            <a:ext cx="10515600" cy="5088484"/>
          </a:xfrm>
        </p:spPr>
        <p:txBody>
          <a:bodyPr>
            <a:normAutofit fontScale="92500" lnSpcReduction="20000"/>
          </a:bodyPr>
          <a:lstStyle/>
          <a:p>
            <a:pPr marL="0" indent="0">
              <a:buNone/>
            </a:pPr>
            <a:r>
              <a:rPr lang="en-US" dirty="0"/>
              <a:t>Run .NET Upgrade Assistant to:</a:t>
            </a:r>
          </a:p>
          <a:p>
            <a:pPr marL="514350" indent="-514350">
              <a:buFont typeface="+mj-lt"/>
              <a:buAutoNum type="arabicPeriod"/>
            </a:pPr>
            <a:r>
              <a:rPr lang="en-US" dirty="0"/>
              <a:t>Backup your existing project</a:t>
            </a:r>
          </a:p>
          <a:p>
            <a:pPr marL="514350" indent="-514350">
              <a:buFont typeface="+mj-lt"/>
              <a:buAutoNum type="arabicPeriod"/>
            </a:pPr>
            <a:r>
              <a:rPr lang="en-US" dirty="0"/>
              <a:t>Convert *.</a:t>
            </a:r>
            <a:r>
              <a:rPr lang="en-US" dirty="0" err="1"/>
              <a:t>csproj</a:t>
            </a:r>
            <a:r>
              <a:rPr lang="en-US" dirty="0"/>
              <a:t> to SDK Style</a:t>
            </a:r>
          </a:p>
          <a:p>
            <a:pPr marL="514350" indent="-514350">
              <a:buFont typeface="+mj-lt"/>
              <a:buAutoNum type="arabicPeriod"/>
            </a:pPr>
            <a:r>
              <a:rPr lang="en-US" dirty="0"/>
              <a:t>Migrate namespaces from Xamarin.* to </a:t>
            </a:r>
            <a:r>
              <a:rPr lang="en-US" dirty="0" err="1"/>
              <a:t>Microsoft.Maui</a:t>
            </a:r>
            <a:r>
              <a:rPr lang="en-US" dirty="0"/>
              <a:t>.*</a:t>
            </a:r>
          </a:p>
          <a:p>
            <a:pPr marL="514350" indent="-514350">
              <a:buFont typeface="+mj-lt"/>
              <a:buAutoNum type="arabicPeriod"/>
            </a:pPr>
            <a:r>
              <a:rPr lang="en-US" dirty="0"/>
              <a:t>Review and replace NuGet packages with .NET 6 compatible versions</a:t>
            </a:r>
          </a:p>
          <a:p>
            <a:pPr marL="514350" indent="-514350">
              <a:buFont typeface="+mj-lt"/>
              <a:buAutoNum type="arabicPeriod"/>
            </a:pPr>
            <a:endParaRPr lang="en-US" dirty="0"/>
          </a:p>
          <a:p>
            <a:pPr marL="0" indent="0">
              <a:buNone/>
            </a:pPr>
            <a:r>
              <a:rPr lang="en-US" dirty="0"/>
              <a:t>Open in Visual Studio 2022 to:</a:t>
            </a:r>
          </a:p>
          <a:p>
            <a:pPr marL="514350" indent="-514350">
              <a:buFont typeface="+mj-lt"/>
              <a:buAutoNum type="arabicPeriod"/>
            </a:pPr>
            <a:r>
              <a:rPr lang="en-US" dirty="0"/>
              <a:t>Address NuGet dependencies</a:t>
            </a:r>
          </a:p>
          <a:p>
            <a:pPr marL="514350" indent="-514350">
              <a:buFont typeface="+mj-lt"/>
              <a:buAutoNum type="arabicPeriod"/>
            </a:pPr>
            <a:r>
              <a:rPr lang="en-US" dirty="0"/>
              <a:t>Build and fix errors</a:t>
            </a:r>
          </a:p>
          <a:p>
            <a:pPr marL="514350" indent="-514350">
              <a:buFont typeface="+mj-lt"/>
              <a:buAutoNum type="arabicPeriod"/>
            </a:pPr>
            <a:endParaRPr lang="en-US" dirty="0"/>
          </a:p>
          <a:p>
            <a:pPr marL="0" indent="0">
              <a:buNone/>
            </a:pPr>
            <a:r>
              <a:rPr lang="en-US" dirty="0"/>
              <a:t>Estimated time: less than a day, more than 5 minutes...depending</a:t>
            </a:r>
          </a:p>
        </p:txBody>
      </p:sp>
    </p:spTree>
    <p:extLst>
      <p:ext uri="{BB962C8B-B14F-4D97-AF65-F5344CB8AC3E}">
        <p14:creationId xmlns:p14="http://schemas.microsoft.com/office/powerpoint/2010/main" val="2721069590"/>
      </p:ext>
    </p:extLst>
  </p:cSld>
  <p:clrMapOvr>
    <a:masterClrMapping/>
  </p:clrMapOvr>
</p:sld>
</file>

<file path=ppt/theme/theme1.xml><?xml version="1.0" encoding="utf-8"?>
<a:theme xmlns:a="http://schemas.openxmlformats.org/drawingml/2006/main" name="Office Theme">
  <a:themeElements>
    <a:clrScheme name="Custom 1">
      <a:dk1>
        <a:srgbClr val="512BD3"/>
      </a:dk1>
      <a:lt1>
        <a:srgbClr val="FFFFFF"/>
      </a:lt1>
      <a:dk2>
        <a:srgbClr val="333333"/>
      </a:dk2>
      <a:lt2>
        <a:srgbClr val="FFFFFF"/>
      </a:lt2>
      <a:accent1>
        <a:srgbClr val="512BD3"/>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1">
      <a:dk1>
        <a:srgbClr val="512BD3"/>
      </a:dk1>
      <a:lt1>
        <a:srgbClr val="FFFFFF"/>
      </a:lt1>
      <a:dk2>
        <a:srgbClr val="333333"/>
      </a:dk2>
      <a:lt2>
        <a:srgbClr val="FFFFFF"/>
      </a:lt2>
      <a:accent1>
        <a:srgbClr val="512BD3"/>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1">
      <a:dk1>
        <a:srgbClr val="512BD3"/>
      </a:dk1>
      <a:lt1>
        <a:srgbClr val="FFFFFF"/>
      </a:lt1>
      <a:dk2>
        <a:srgbClr val="333333"/>
      </a:dk2>
      <a:lt2>
        <a:srgbClr val="FFFFFF"/>
      </a:lt2>
      <a:accent1>
        <a:srgbClr val="512BD3"/>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9-51151_Build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6  -  Read-Only" id="{BC926E9A-C8A7-43F1-98BA-034D805634A8}" vid="{76568E6A-6B4D-4D7A-898C-B789C922A10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53</TotalTime>
  <Words>874</Words>
  <Application>Microsoft Macintosh PowerPoint</Application>
  <PresentationFormat>Widescreen</PresentationFormat>
  <Paragraphs>131</Paragraphs>
  <Slides>15</Slides>
  <Notes>14</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15</vt:i4>
      </vt:variant>
    </vt:vector>
  </HeadingPairs>
  <TitlesOfParts>
    <vt:vector size="26" baseType="lpstr">
      <vt:lpstr>Segoe UI Semibold</vt:lpstr>
      <vt:lpstr>Calibri</vt:lpstr>
      <vt:lpstr>Arial</vt:lpstr>
      <vt:lpstr>Segoe UI</vt:lpstr>
      <vt:lpstr>Wingdings</vt:lpstr>
      <vt:lpstr>Consolas</vt:lpstr>
      <vt:lpstr>Open Sans</vt:lpstr>
      <vt:lpstr>Office Theme</vt:lpstr>
      <vt:lpstr>1_Office Theme</vt:lpstr>
      <vt:lpstr>2_Office Theme</vt:lpstr>
      <vt:lpstr>1_9-51151_Build_Black_Template</vt:lpstr>
      <vt:lpstr>Upgrading from Xamarin  to .NET 6</vt:lpstr>
      <vt:lpstr>Overview</vt:lpstr>
      <vt:lpstr>Xamarin SDKs are now</vt:lpstr>
      <vt:lpstr>Xamarin SDKs are now</vt:lpstr>
      <vt:lpstr>.NET MAUI is the most productive way to develop native apps that perform great on any device that runs Android, iOS, macOS, or Windows from a single codebase.</vt:lpstr>
      <vt:lpstr>PowerPoint Presentation</vt:lpstr>
      <vt:lpstr>PowerPoint Presentation</vt:lpstr>
      <vt:lpstr>Pre-requisites</vt:lpstr>
      <vt:lpstr>Upgrade Steps</vt:lpstr>
      <vt:lpstr>.NET Upgrade Assistant </vt:lpstr>
      <vt:lpstr>Xamarin.Forms to Microsoft.Maui</vt:lpstr>
      <vt:lpstr>Xamarin.Forms to Microsoft.Maui</vt:lpstr>
      <vt:lpstr>Xamarin.Forms to Microsoft.Maui</vt:lpstr>
      <vt:lpstr>NuGet Compatibility</vt:lpstr>
      <vt:lpstr>Thanks for joining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Kaitlin Wilkinson</dc:creator>
  <cp:lastModifiedBy>David Ortinau</cp:lastModifiedBy>
  <cp:revision>1</cp:revision>
  <dcterms:created xsi:type="dcterms:W3CDTF">2020-05-27T00:19:02Z</dcterms:created>
  <dcterms:modified xsi:type="dcterms:W3CDTF">2021-07-23T23:05:35Z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ContentBits">
    <vt:lpwstr>0</vt:lpwstr>
  </property>
  <property fmtid="{D5CDD505-2E9C-101B-9397-08002B2CF9AE}" pid="4" name="MSIP_Label_f42aa342-8706-4288-bd11-ebb85995028c_SetDate">
    <vt:lpwstr>2020-05-27T00:19:02Z</vt:lpwstr>
  </property>
  <property fmtid="{D5CDD505-2E9C-101B-9397-08002B2CF9AE}" pid="5" name="MSIP_Label_f42aa342-8706-4288-bd11-ebb85995028c_ActionId">
    <vt:lpwstr>5ac04b35-eb28-42bc-b73a-0000805137aa</vt:lpwstr>
  </property>
  <property fmtid="{D5CDD505-2E9C-101B-9397-08002B2CF9AE}" pid="6" name="MSIP_Label_f42aa342-8706-4288-bd11-ebb85995028c_Name">
    <vt:lpwstr>Internal</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Method">
    <vt:lpwstr>Standard</vt:lpwstr>
  </property>
</Properties>
</file>